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0160000" cy="7620000"/>
  <p:notesSz cx="6858000" cy="9144000"/>
  <p:embeddedFontLst>
    <p:embeddedFont>
      <p:font typeface="Calibri" pitchFamily="34" charset="0"/>
      <p:regular r:id="rId12"/>
      <p:bold r:id="rId13"/>
      <p:italic r:id="rId14"/>
      <p:boldItalic r:id="rId1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80681-4F05-45CF-AA11-18A949FCF0C8}" type="datetimeFigureOut">
              <a:rPr lang="en-US" smtClean="0"/>
              <a:t>11/12/2014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10F10-428C-40D4-9C0A-A19EE86A00D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80681-4F05-45CF-AA11-18A949FCF0C8}" type="datetimeFigureOut">
              <a:rPr lang="en-US" smtClean="0"/>
              <a:t>11/12/2014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10F10-428C-40D4-9C0A-A19EE86A00D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80681-4F05-45CF-AA11-18A949FCF0C8}" type="datetimeFigureOut">
              <a:rPr lang="en-US" smtClean="0"/>
              <a:t>11/12/2014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10F10-428C-40D4-9C0A-A19EE86A00D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80681-4F05-45CF-AA11-18A949FCF0C8}" type="datetimeFigureOut">
              <a:rPr lang="en-US" smtClean="0"/>
              <a:t>11/12/2014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10F10-428C-40D4-9C0A-A19EE86A00D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80681-4F05-45CF-AA11-18A949FCF0C8}" type="datetimeFigureOut">
              <a:rPr lang="en-US" smtClean="0"/>
              <a:t>11/12/2014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10F10-428C-40D4-9C0A-A19EE86A00D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80681-4F05-45CF-AA11-18A949FCF0C8}" type="datetimeFigureOut">
              <a:rPr lang="en-US" smtClean="0"/>
              <a:t>11/12/2014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10F10-428C-40D4-9C0A-A19EE86A00D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80681-4F05-45CF-AA11-18A949FCF0C8}" type="datetimeFigureOut">
              <a:rPr lang="en-US" smtClean="0"/>
              <a:t>11/12/2014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10F10-428C-40D4-9C0A-A19EE86A00D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80681-4F05-45CF-AA11-18A949FCF0C8}" type="datetimeFigureOut">
              <a:rPr lang="en-US" smtClean="0"/>
              <a:t>11/12/2014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10F10-428C-40D4-9C0A-A19EE86A00D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80681-4F05-45CF-AA11-18A949FCF0C8}" type="datetimeFigureOut">
              <a:rPr lang="en-US" smtClean="0"/>
              <a:t>11/12/2014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10F10-428C-40D4-9C0A-A19EE86A00D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80681-4F05-45CF-AA11-18A949FCF0C8}" type="datetimeFigureOut">
              <a:rPr lang="en-US" smtClean="0"/>
              <a:t>11/12/2014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10F10-428C-40D4-9C0A-A19EE86A00D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80681-4F05-45CF-AA11-18A949FCF0C8}" type="datetimeFigureOut">
              <a:rPr lang="en-US" smtClean="0"/>
              <a:t>11/12/2014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10F10-428C-40D4-9C0A-A19EE86A00D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F80681-4F05-45CF-AA11-18A949FCF0C8}" type="datetimeFigureOut">
              <a:rPr lang="en-US" smtClean="0"/>
              <a:t>11/12/2014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710F10-428C-40D4-9C0A-A19EE86A00D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26" Type="http://schemas.openxmlformats.org/officeDocument/2006/relationships/image" Target="../media/image25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29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28" Type="http://schemas.openxmlformats.org/officeDocument/2006/relationships/image" Target="../media/image27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Relationship Id="rId27" Type="http://schemas.openxmlformats.org/officeDocument/2006/relationships/image" Target="../media/image26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1694759" y="726137"/>
            <a:ext cx="2685424" cy="1085093"/>
            <a:chOff x="1694759" y="726137"/>
            <a:chExt cx="2685424" cy="1085093"/>
          </a:xfrm>
        </p:grpSpPr>
        <p:pic>
          <p:nvPicPr>
            <p:cNvPr id="2" name="Picture 1" descr="NBK-3392-c422b0.png"/>
            <p:cNvPicPr>
              <a:picLocks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94759" y="802126"/>
              <a:ext cx="684335" cy="100910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" name="Picture 2" descr="NBK-3392-c424b3.png"/>
            <p:cNvPicPr>
              <a:picLocks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473867" y="1600002"/>
              <a:ext cx="139700" cy="14805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" name="Picture 3" descr="NBK-3392-c4254f.png"/>
            <p:cNvPicPr>
              <a:picLocks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863422" y="726137"/>
              <a:ext cx="169114" cy="91663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" name="Picture 4" descr="NBK-3392-c425eb.png"/>
            <p:cNvPicPr>
              <a:picLocks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600475" y="747194"/>
              <a:ext cx="169055" cy="91663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6" name="Picture 5" descr="NBK-3392-c42648.png"/>
            <p:cNvPicPr>
              <a:picLocks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31979" y="768251"/>
              <a:ext cx="505966" cy="61404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7" name="Picture 6" descr="NBK-3392-c42687.png"/>
            <p:cNvPicPr>
              <a:picLocks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95256" y="1147277"/>
              <a:ext cx="284927" cy="1397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18" name="Group 17"/>
          <p:cNvGrpSpPr/>
          <p:nvPr/>
        </p:nvGrpSpPr>
        <p:grpSpPr>
          <a:xfrm>
            <a:off x="4618174" y="616839"/>
            <a:ext cx="2654644" cy="1247033"/>
            <a:chOff x="4618174" y="616839"/>
            <a:chExt cx="2654644" cy="1247033"/>
          </a:xfrm>
        </p:grpSpPr>
        <p:pic>
          <p:nvPicPr>
            <p:cNvPr id="9" name="Picture 8" descr="NBK-3392-c426c5.png"/>
            <p:cNvPicPr>
              <a:picLocks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618174" y="616839"/>
              <a:ext cx="625346" cy="98698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0" name="Picture 9" descr="NBK-3392-c42723.png"/>
            <p:cNvPicPr>
              <a:picLocks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182242" y="1031463"/>
              <a:ext cx="313962" cy="49546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1" name="Picture 10" descr="NBK-3392-c427de.png"/>
            <p:cNvPicPr>
              <a:picLocks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444641" y="1125480"/>
              <a:ext cx="409531" cy="40403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2" name="Picture 11" descr="NBK-3392-c4283b.png"/>
            <p:cNvPicPr>
              <a:picLocks/>
            </p:cNvPicPr>
            <p:nvPr/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790921" y="1110233"/>
              <a:ext cx="355169" cy="67310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3" name="Picture 12" descr="NBK-3392-c4287a.png"/>
            <p:cNvPicPr>
              <a:picLocks/>
            </p:cNvPicPr>
            <p:nvPr/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116728" y="789308"/>
              <a:ext cx="305984" cy="69593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4" name="Picture 13" descr="NBK-3392-c428c8.png"/>
            <p:cNvPicPr>
              <a:picLocks/>
            </p:cNvPicPr>
            <p:nvPr/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464169" y="1189391"/>
              <a:ext cx="139700" cy="33756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5" name="Picture 14" descr="NBK-3392-c42993.png"/>
            <p:cNvPicPr>
              <a:picLocks/>
            </p:cNvPicPr>
            <p:nvPr/>
          </p:nvPicPr>
          <p:blipFill>
            <a:blip r:embed="rId1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453640" y="1010406"/>
              <a:ext cx="139700" cy="1397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6" name="Picture 15" descr="NBK-3392-c42a1f.png"/>
            <p:cNvPicPr>
              <a:picLocks/>
            </p:cNvPicPr>
            <p:nvPr/>
          </p:nvPicPr>
          <p:blipFill>
            <a:blip r:embed="rId1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579982" y="1123278"/>
              <a:ext cx="383940" cy="43964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7" name="Picture 16" descr="NBK-3392-c42a7d.png"/>
            <p:cNvPicPr>
              <a:picLocks/>
            </p:cNvPicPr>
            <p:nvPr/>
          </p:nvPicPr>
          <p:blipFill>
            <a:blip r:embed="rId1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769495" y="1175786"/>
              <a:ext cx="503323" cy="68808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33" name="Group 32"/>
          <p:cNvGrpSpPr/>
          <p:nvPr/>
        </p:nvGrpSpPr>
        <p:grpSpPr>
          <a:xfrm>
            <a:off x="1705287" y="2223933"/>
            <a:ext cx="4706896" cy="1365104"/>
            <a:chOff x="1705287" y="2223933"/>
            <a:chExt cx="4706896" cy="1365104"/>
          </a:xfrm>
        </p:grpSpPr>
        <p:pic>
          <p:nvPicPr>
            <p:cNvPr id="19" name="Picture 18" descr="NBK-3392-c42abb.png"/>
            <p:cNvPicPr>
              <a:picLocks/>
            </p:cNvPicPr>
            <p:nvPr/>
          </p:nvPicPr>
          <p:blipFill>
            <a:blip r:embed="rId1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765083" y="2453841"/>
              <a:ext cx="739371" cy="82809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0" name="Picture 19" descr="NBK-3392-c42aea.png"/>
            <p:cNvPicPr>
              <a:picLocks/>
            </p:cNvPicPr>
            <p:nvPr/>
          </p:nvPicPr>
          <p:blipFill>
            <a:blip r:embed="rId1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465424" y="2821308"/>
              <a:ext cx="335484" cy="41035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1" name="Picture 20" descr="NBK-3392-c42b57.png"/>
            <p:cNvPicPr>
              <a:picLocks/>
            </p:cNvPicPr>
            <p:nvPr/>
          </p:nvPicPr>
          <p:blipFill>
            <a:blip r:embed="rId1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833688" y="2438783"/>
              <a:ext cx="636213" cy="83589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2" name="Picture 21" descr="NBK-3392-c42b95.png"/>
            <p:cNvPicPr>
              <a:picLocks/>
            </p:cNvPicPr>
            <p:nvPr/>
          </p:nvPicPr>
          <p:blipFill>
            <a:blip r:embed="rId2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484603" y="2726551"/>
              <a:ext cx="274399" cy="45326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3" name="Picture 22" descr="NBK-3392-c42be3.png"/>
            <p:cNvPicPr>
              <a:picLocks/>
            </p:cNvPicPr>
            <p:nvPr/>
          </p:nvPicPr>
          <p:blipFill>
            <a:blip r:embed="rId2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697950" y="2749056"/>
              <a:ext cx="387435" cy="41620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4" name="Picture 23" descr="NBK-3392-c42c41.png"/>
            <p:cNvPicPr>
              <a:picLocks/>
            </p:cNvPicPr>
            <p:nvPr/>
          </p:nvPicPr>
          <p:blipFill>
            <a:blip r:embed="rId2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75747" y="2349275"/>
              <a:ext cx="409721" cy="85777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5" name="Picture 24" descr="NBK-3392-c42cae.png"/>
            <p:cNvPicPr>
              <a:picLocks/>
            </p:cNvPicPr>
            <p:nvPr/>
          </p:nvPicPr>
          <p:blipFill>
            <a:blip r:embed="rId2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021892" y="2347526"/>
              <a:ext cx="143458" cy="80082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6" name="Picture 25" descr="NBK-3392-c42d0c.png"/>
            <p:cNvPicPr>
              <a:picLocks/>
            </p:cNvPicPr>
            <p:nvPr/>
          </p:nvPicPr>
          <p:blipFill>
            <a:blip r:embed="rId2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90137" y="2223933"/>
              <a:ext cx="636719" cy="62319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7" name="Picture 26" descr="NBK-3392-c42d5a.png"/>
            <p:cNvPicPr>
              <a:picLocks/>
            </p:cNvPicPr>
            <p:nvPr/>
          </p:nvPicPr>
          <p:blipFill>
            <a:blip r:embed="rId2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243052" y="2773519"/>
              <a:ext cx="368966" cy="44914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8" name="Picture 27" descr="NBK-3392-c42d98.png"/>
            <p:cNvPicPr>
              <a:picLocks/>
            </p:cNvPicPr>
            <p:nvPr/>
          </p:nvPicPr>
          <p:blipFill>
            <a:blip r:embed="rId2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590303" y="2873950"/>
              <a:ext cx="139700" cy="31651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9" name="Picture 28" descr="NBK-3392-c42dc7.png"/>
            <p:cNvPicPr>
              <a:picLocks/>
            </p:cNvPicPr>
            <p:nvPr/>
          </p:nvPicPr>
          <p:blipFill>
            <a:blip r:embed="rId1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569246" y="2705494"/>
              <a:ext cx="139700" cy="1397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0" name="Picture 29" descr="NBK-3392-c42e25.png"/>
            <p:cNvPicPr>
              <a:picLocks/>
            </p:cNvPicPr>
            <p:nvPr/>
          </p:nvPicPr>
          <p:blipFill>
            <a:blip r:embed="rId2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695588" y="2758137"/>
              <a:ext cx="274398" cy="42411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1" name="Picture 30" descr="NBK-3392-c42eb1.png"/>
            <p:cNvPicPr>
              <a:picLocks/>
            </p:cNvPicPr>
            <p:nvPr/>
          </p:nvPicPr>
          <p:blipFill>
            <a:blip r:embed="rId2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987347" y="2785810"/>
              <a:ext cx="358256" cy="48642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2" name="Picture 31" descr="NBK-3392-c42fda.png"/>
            <p:cNvPicPr>
              <a:picLocks/>
            </p:cNvPicPr>
            <p:nvPr/>
          </p:nvPicPr>
          <p:blipFill>
            <a:blip r:embed="rId2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705287" y="3213539"/>
              <a:ext cx="4706896" cy="37549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8" name="Group 107"/>
          <p:cNvGrpSpPr/>
          <p:nvPr/>
        </p:nvGrpSpPr>
        <p:grpSpPr>
          <a:xfrm>
            <a:off x="2317651" y="-2171"/>
            <a:ext cx="7229065" cy="6443484"/>
            <a:chOff x="2317651" y="-2171"/>
            <a:chExt cx="7229065" cy="6443484"/>
          </a:xfrm>
        </p:grpSpPr>
        <p:grpSp>
          <p:nvGrpSpPr>
            <p:cNvPr id="105" name="Group 104"/>
            <p:cNvGrpSpPr/>
            <p:nvPr/>
          </p:nvGrpSpPr>
          <p:grpSpPr>
            <a:xfrm>
              <a:off x="2317651" y="-2171"/>
              <a:ext cx="7229065" cy="6443484"/>
              <a:chOff x="2317651" y="-2171"/>
              <a:chExt cx="7229065" cy="6443484"/>
            </a:xfrm>
          </p:grpSpPr>
          <p:grpSp>
            <p:nvGrpSpPr>
              <p:cNvPr id="103" name="Group 102"/>
              <p:cNvGrpSpPr/>
              <p:nvPr/>
            </p:nvGrpSpPr>
            <p:grpSpPr>
              <a:xfrm>
                <a:off x="2317651" y="-2171"/>
                <a:ext cx="7229065" cy="6443484"/>
                <a:chOff x="2317651" y="-2171"/>
                <a:chExt cx="7229065" cy="6443484"/>
              </a:xfrm>
            </p:grpSpPr>
            <p:grpSp>
              <p:nvGrpSpPr>
                <p:cNvPr id="35" name="Group 34"/>
                <p:cNvGrpSpPr/>
                <p:nvPr/>
              </p:nvGrpSpPr>
              <p:grpSpPr>
                <a:xfrm>
                  <a:off x="2763520" y="25400"/>
                  <a:ext cx="6783196" cy="6415913"/>
                  <a:chOff x="2763520" y="25400"/>
                  <a:chExt cx="6783196" cy="6415913"/>
                </a:xfrm>
              </p:grpSpPr>
              <p:grpSp>
                <p:nvGrpSpPr>
                  <p:cNvPr id="32" name="Group 31"/>
                  <p:cNvGrpSpPr/>
                  <p:nvPr/>
                </p:nvGrpSpPr>
                <p:grpSpPr>
                  <a:xfrm>
                    <a:off x="2763520" y="25400"/>
                    <a:ext cx="6783196" cy="6362700"/>
                    <a:chOff x="2763520" y="25400"/>
                    <a:chExt cx="6783196" cy="6362700"/>
                  </a:xfrm>
                </p:grpSpPr>
                <p:cxnSp>
                  <p:nvCxnSpPr>
                    <p:cNvPr id="2" name="Straight Connector 1"/>
                    <p:cNvCxnSpPr/>
                    <p:nvPr/>
                  </p:nvCxnSpPr>
                  <p:spPr>
                    <a:xfrm flipH="1">
                      <a:off x="2865120" y="734822"/>
                      <a:ext cx="6643496" cy="0"/>
                    </a:xfrm>
                    <a:prstGeom prst="line">
                      <a:avLst/>
                    </a:prstGeom>
                    <a:ln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sm"/>
                      <a:tailEnd type="none" w="med" len="sm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" name="Straight Connector 2"/>
                    <p:cNvCxnSpPr/>
                    <p:nvPr/>
                  </p:nvCxnSpPr>
                  <p:spPr>
                    <a:xfrm>
                      <a:off x="3212592" y="71500"/>
                      <a:ext cx="0" cy="6202300"/>
                    </a:xfrm>
                    <a:prstGeom prst="line">
                      <a:avLst/>
                    </a:prstGeom>
                    <a:ln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sm"/>
                      <a:tailEnd type="none" w="med" len="sm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" name="Straight Connector 3"/>
                    <p:cNvCxnSpPr/>
                    <p:nvPr/>
                  </p:nvCxnSpPr>
                  <p:spPr>
                    <a:xfrm flipH="1">
                      <a:off x="2877820" y="1090422"/>
                      <a:ext cx="6643496" cy="0"/>
                    </a:xfrm>
                    <a:prstGeom prst="line">
                      <a:avLst/>
                    </a:prstGeom>
                    <a:ln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sm"/>
                      <a:tailEnd type="none" w="med" len="sm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" name="Straight Connector 4"/>
                    <p:cNvCxnSpPr/>
                    <p:nvPr/>
                  </p:nvCxnSpPr>
                  <p:spPr>
                    <a:xfrm flipH="1">
                      <a:off x="2890520" y="1433321"/>
                      <a:ext cx="6643496" cy="0"/>
                    </a:xfrm>
                    <a:prstGeom prst="line">
                      <a:avLst/>
                    </a:prstGeom>
                    <a:ln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sm"/>
                      <a:tailEnd type="none" w="med" len="sm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" name="Straight Connector 5"/>
                    <p:cNvCxnSpPr/>
                    <p:nvPr/>
                  </p:nvCxnSpPr>
                  <p:spPr>
                    <a:xfrm flipH="1">
                      <a:off x="2852420" y="1814321"/>
                      <a:ext cx="6643496" cy="0"/>
                    </a:xfrm>
                    <a:prstGeom prst="line">
                      <a:avLst/>
                    </a:prstGeom>
                    <a:ln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sm"/>
                      <a:tailEnd type="none" w="med" len="sm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" name="Straight Connector 6"/>
                    <p:cNvCxnSpPr/>
                    <p:nvPr/>
                  </p:nvCxnSpPr>
                  <p:spPr>
                    <a:xfrm flipH="1">
                      <a:off x="2839720" y="2208021"/>
                      <a:ext cx="6643496" cy="0"/>
                    </a:xfrm>
                    <a:prstGeom prst="line">
                      <a:avLst/>
                    </a:prstGeom>
                    <a:ln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sm"/>
                      <a:tailEnd type="none" w="med" len="sm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" name="Straight Connector 7"/>
                    <p:cNvCxnSpPr/>
                    <p:nvPr/>
                  </p:nvCxnSpPr>
                  <p:spPr>
                    <a:xfrm flipH="1">
                      <a:off x="2852420" y="2601721"/>
                      <a:ext cx="6643496" cy="0"/>
                    </a:xfrm>
                    <a:prstGeom prst="line">
                      <a:avLst/>
                    </a:prstGeom>
                    <a:ln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sm"/>
                      <a:tailEnd type="none" w="med" len="sm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" name="Straight Connector 8"/>
                    <p:cNvCxnSpPr/>
                    <p:nvPr/>
                  </p:nvCxnSpPr>
                  <p:spPr>
                    <a:xfrm>
                      <a:off x="3593591" y="101600"/>
                      <a:ext cx="0" cy="6210300"/>
                    </a:xfrm>
                    <a:prstGeom prst="line">
                      <a:avLst/>
                    </a:prstGeom>
                    <a:ln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sm"/>
                      <a:tailEnd type="none" w="med" len="sm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0" name="Straight Connector 9"/>
                    <p:cNvCxnSpPr/>
                    <p:nvPr/>
                  </p:nvCxnSpPr>
                  <p:spPr>
                    <a:xfrm>
                      <a:off x="3974591" y="101600"/>
                      <a:ext cx="0" cy="6197600"/>
                    </a:xfrm>
                    <a:prstGeom prst="line">
                      <a:avLst/>
                    </a:prstGeom>
                    <a:ln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sm"/>
                      <a:tailEnd type="none" w="med" len="sm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1" name="Straight Connector 10"/>
                    <p:cNvCxnSpPr/>
                    <p:nvPr/>
                  </p:nvCxnSpPr>
                  <p:spPr>
                    <a:xfrm>
                      <a:off x="4355591" y="152400"/>
                      <a:ext cx="0" cy="6172200"/>
                    </a:xfrm>
                    <a:prstGeom prst="line">
                      <a:avLst/>
                    </a:prstGeom>
                    <a:ln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sm"/>
                      <a:tailEnd type="none" w="med" len="sm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2" name="Straight Connector 11"/>
                    <p:cNvCxnSpPr/>
                    <p:nvPr/>
                  </p:nvCxnSpPr>
                  <p:spPr>
                    <a:xfrm>
                      <a:off x="4749291" y="114300"/>
                      <a:ext cx="0" cy="6223000"/>
                    </a:xfrm>
                    <a:prstGeom prst="line">
                      <a:avLst/>
                    </a:prstGeom>
                    <a:ln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sm"/>
                      <a:tailEnd type="none" w="med" len="sm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3" name="Straight Connector 12"/>
                    <p:cNvCxnSpPr/>
                    <p:nvPr/>
                  </p:nvCxnSpPr>
                  <p:spPr>
                    <a:xfrm>
                      <a:off x="5142991" y="114300"/>
                      <a:ext cx="0" cy="6248400"/>
                    </a:xfrm>
                    <a:prstGeom prst="line">
                      <a:avLst/>
                    </a:prstGeom>
                    <a:ln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sm"/>
                      <a:tailEnd type="none" w="med" len="sm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4" name="Straight Connector 13"/>
                    <p:cNvCxnSpPr/>
                    <p:nvPr/>
                  </p:nvCxnSpPr>
                  <p:spPr>
                    <a:xfrm flipH="1">
                      <a:off x="2877820" y="341122"/>
                      <a:ext cx="6643496" cy="0"/>
                    </a:xfrm>
                    <a:prstGeom prst="line">
                      <a:avLst/>
                    </a:prstGeom>
                    <a:ln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sm"/>
                      <a:tailEnd type="none" w="med" len="sm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5" name="Straight Connector 14"/>
                    <p:cNvCxnSpPr/>
                    <p:nvPr/>
                  </p:nvCxnSpPr>
                  <p:spPr>
                    <a:xfrm flipH="1">
                      <a:off x="2877820" y="2995421"/>
                      <a:ext cx="6643496" cy="0"/>
                    </a:xfrm>
                    <a:prstGeom prst="line">
                      <a:avLst/>
                    </a:prstGeom>
                    <a:ln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sm"/>
                      <a:tailEnd type="none" w="med" len="sm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6" name="Straight Connector 15"/>
                    <p:cNvCxnSpPr/>
                    <p:nvPr/>
                  </p:nvCxnSpPr>
                  <p:spPr>
                    <a:xfrm flipH="1">
                      <a:off x="2903220" y="3363721"/>
                      <a:ext cx="6643496" cy="0"/>
                    </a:xfrm>
                    <a:prstGeom prst="line">
                      <a:avLst/>
                    </a:prstGeom>
                    <a:ln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sm"/>
                      <a:tailEnd type="none" w="med" len="sm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7" name="Straight Connector 16"/>
                    <p:cNvCxnSpPr/>
                    <p:nvPr/>
                  </p:nvCxnSpPr>
                  <p:spPr>
                    <a:xfrm flipH="1">
                      <a:off x="2839720" y="4125721"/>
                      <a:ext cx="6643496" cy="0"/>
                    </a:xfrm>
                    <a:prstGeom prst="line">
                      <a:avLst/>
                    </a:prstGeom>
                    <a:ln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sm"/>
                      <a:tailEnd type="none" w="med" len="sm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8" name="Straight Connector 17"/>
                    <p:cNvCxnSpPr/>
                    <p:nvPr/>
                  </p:nvCxnSpPr>
                  <p:spPr>
                    <a:xfrm flipH="1">
                      <a:off x="2827020" y="4494021"/>
                      <a:ext cx="6643496" cy="0"/>
                    </a:xfrm>
                    <a:prstGeom prst="line">
                      <a:avLst/>
                    </a:prstGeom>
                    <a:ln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sm"/>
                      <a:tailEnd type="none" w="med" len="sm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9" name="Straight Connector 18"/>
                    <p:cNvCxnSpPr/>
                    <p:nvPr/>
                  </p:nvCxnSpPr>
                  <p:spPr>
                    <a:xfrm flipH="1">
                      <a:off x="2788920" y="4900421"/>
                      <a:ext cx="6643496" cy="0"/>
                    </a:xfrm>
                    <a:prstGeom prst="line">
                      <a:avLst/>
                    </a:prstGeom>
                    <a:ln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sm"/>
                      <a:tailEnd type="none" w="med" len="sm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0" name="Straight Connector 19"/>
                    <p:cNvCxnSpPr/>
                    <p:nvPr/>
                  </p:nvCxnSpPr>
                  <p:spPr>
                    <a:xfrm flipH="1">
                      <a:off x="2788920" y="5319521"/>
                      <a:ext cx="6643496" cy="0"/>
                    </a:xfrm>
                    <a:prstGeom prst="line">
                      <a:avLst/>
                    </a:prstGeom>
                    <a:ln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sm"/>
                      <a:tailEnd type="none" w="med" len="sm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1" name="Straight Connector 20"/>
                    <p:cNvCxnSpPr/>
                    <p:nvPr/>
                  </p:nvCxnSpPr>
                  <p:spPr>
                    <a:xfrm flipH="1">
                      <a:off x="2763520" y="5700521"/>
                      <a:ext cx="6643496" cy="0"/>
                    </a:xfrm>
                    <a:prstGeom prst="line">
                      <a:avLst/>
                    </a:prstGeom>
                    <a:ln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sm"/>
                      <a:tailEnd type="none" w="med" len="sm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2" name="Straight Connector 21"/>
                    <p:cNvCxnSpPr/>
                    <p:nvPr/>
                  </p:nvCxnSpPr>
                  <p:spPr>
                    <a:xfrm flipH="1">
                      <a:off x="2763520" y="6106921"/>
                      <a:ext cx="6643496" cy="0"/>
                    </a:xfrm>
                    <a:prstGeom prst="line">
                      <a:avLst/>
                    </a:prstGeom>
                    <a:ln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sm"/>
                      <a:tailEnd type="none" w="med" len="sm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3" name="Straight Connector 22"/>
                    <p:cNvCxnSpPr/>
                    <p:nvPr/>
                  </p:nvCxnSpPr>
                  <p:spPr>
                    <a:xfrm>
                      <a:off x="5968491" y="101600"/>
                      <a:ext cx="0" cy="6248400"/>
                    </a:xfrm>
                    <a:prstGeom prst="line">
                      <a:avLst/>
                    </a:prstGeom>
                    <a:ln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sm"/>
                      <a:tailEnd type="none" w="med" len="sm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4" name="Straight Connector 23"/>
                    <p:cNvCxnSpPr/>
                    <p:nvPr/>
                  </p:nvCxnSpPr>
                  <p:spPr>
                    <a:xfrm>
                      <a:off x="6387591" y="139700"/>
                      <a:ext cx="0" cy="6248400"/>
                    </a:xfrm>
                    <a:prstGeom prst="line">
                      <a:avLst/>
                    </a:prstGeom>
                    <a:ln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sm"/>
                      <a:tailEnd type="none" w="med" len="sm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5" name="Straight Connector 24"/>
                    <p:cNvCxnSpPr/>
                    <p:nvPr/>
                  </p:nvCxnSpPr>
                  <p:spPr>
                    <a:xfrm>
                      <a:off x="6768591" y="139700"/>
                      <a:ext cx="0" cy="6248400"/>
                    </a:xfrm>
                    <a:prstGeom prst="line">
                      <a:avLst/>
                    </a:prstGeom>
                    <a:ln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sm"/>
                      <a:tailEnd type="none" w="med" len="sm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6" name="Straight Connector 25"/>
                    <p:cNvCxnSpPr/>
                    <p:nvPr/>
                  </p:nvCxnSpPr>
                  <p:spPr>
                    <a:xfrm>
                      <a:off x="7200391" y="127000"/>
                      <a:ext cx="0" cy="6248400"/>
                    </a:xfrm>
                    <a:prstGeom prst="line">
                      <a:avLst/>
                    </a:prstGeom>
                    <a:ln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sm"/>
                      <a:tailEnd type="none" w="med" len="sm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7" name="Straight Connector 26"/>
                    <p:cNvCxnSpPr/>
                    <p:nvPr/>
                  </p:nvCxnSpPr>
                  <p:spPr>
                    <a:xfrm>
                      <a:off x="7644891" y="139700"/>
                      <a:ext cx="0" cy="6248400"/>
                    </a:xfrm>
                    <a:prstGeom prst="line">
                      <a:avLst/>
                    </a:prstGeom>
                    <a:ln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sm"/>
                      <a:tailEnd type="none" w="med" len="sm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8" name="Straight Connector 27"/>
                    <p:cNvCxnSpPr/>
                    <p:nvPr/>
                  </p:nvCxnSpPr>
                  <p:spPr>
                    <a:xfrm>
                      <a:off x="8051291" y="88900"/>
                      <a:ext cx="0" cy="6248400"/>
                    </a:xfrm>
                    <a:prstGeom prst="line">
                      <a:avLst/>
                    </a:prstGeom>
                    <a:ln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sm"/>
                      <a:tailEnd type="none" w="med" len="sm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9" name="Straight Connector 28"/>
                    <p:cNvCxnSpPr/>
                    <p:nvPr/>
                  </p:nvCxnSpPr>
                  <p:spPr>
                    <a:xfrm>
                      <a:off x="8483091" y="25400"/>
                      <a:ext cx="0" cy="6248400"/>
                    </a:xfrm>
                    <a:prstGeom prst="line">
                      <a:avLst/>
                    </a:prstGeom>
                    <a:ln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sm"/>
                      <a:tailEnd type="none" w="med" len="sm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0" name="Straight Connector 29"/>
                    <p:cNvCxnSpPr/>
                    <p:nvPr/>
                  </p:nvCxnSpPr>
                  <p:spPr>
                    <a:xfrm>
                      <a:off x="8952991" y="114300"/>
                      <a:ext cx="0" cy="6248400"/>
                    </a:xfrm>
                    <a:prstGeom prst="line">
                      <a:avLst/>
                    </a:prstGeom>
                    <a:ln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sm"/>
                      <a:tailEnd type="none" w="med" len="sm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1" name="Straight Connector 30"/>
                    <p:cNvCxnSpPr/>
                    <p:nvPr/>
                  </p:nvCxnSpPr>
                  <p:spPr>
                    <a:xfrm>
                      <a:off x="9321289" y="114300"/>
                      <a:ext cx="0" cy="6248400"/>
                    </a:xfrm>
                    <a:prstGeom prst="line">
                      <a:avLst/>
                    </a:prstGeom>
                    <a:ln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sm"/>
                      <a:tailEnd type="none" w="med" len="sm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33" name="Straight Connector 32"/>
                  <p:cNvCxnSpPr/>
                  <p:nvPr/>
                </p:nvCxnSpPr>
                <p:spPr>
                  <a:xfrm>
                    <a:off x="6360540" y="176783"/>
                    <a:ext cx="0" cy="6264530"/>
                  </a:xfrm>
                  <a:prstGeom prst="line">
                    <a:avLst/>
                  </a:prstGeom>
                  <a:ln w="190500" cap="flat" cmpd="sng" algn="ctr">
                    <a:solidFill>
                      <a:srgbClr val="FF0000"/>
                    </a:solidFill>
                    <a:prstDash val="solid"/>
                    <a:round/>
                    <a:headEnd type="none" w="med" len="sm"/>
                    <a:tailEnd type="none" w="med" len="sm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4" name="Straight Connector 33"/>
                  <p:cNvCxnSpPr/>
                  <p:nvPr/>
                </p:nvCxnSpPr>
                <p:spPr>
                  <a:xfrm>
                    <a:off x="2844038" y="2998470"/>
                    <a:ext cx="6632954" cy="0"/>
                  </a:xfrm>
                  <a:prstGeom prst="line">
                    <a:avLst/>
                  </a:prstGeom>
                  <a:ln w="190500" cap="flat" cmpd="sng" algn="ctr">
                    <a:solidFill>
                      <a:srgbClr val="FF0000"/>
                    </a:solidFill>
                    <a:prstDash val="solid"/>
                    <a:round/>
                    <a:headEnd type="none" w="med" len="sm"/>
                    <a:tailEnd type="none" w="med" len="sm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38" name="Group 37"/>
                <p:cNvGrpSpPr/>
                <p:nvPr/>
              </p:nvGrpSpPr>
              <p:grpSpPr>
                <a:xfrm>
                  <a:off x="6413237" y="-2171"/>
                  <a:ext cx="231628" cy="294798"/>
                  <a:chOff x="6413237" y="-2171"/>
                  <a:chExt cx="231628" cy="294798"/>
                </a:xfrm>
              </p:grpSpPr>
              <p:sp>
                <p:nvSpPr>
                  <p:cNvPr id="36" name="Freeform 35"/>
                  <p:cNvSpPr/>
                  <p:nvPr/>
                </p:nvSpPr>
                <p:spPr>
                  <a:xfrm>
                    <a:off x="6434294" y="-2171"/>
                    <a:ext cx="73700" cy="147399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73700" h="147399">
                        <a:moveTo>
                          <a:pt x="0" y="0"/>
                        </a:moveTo>
                        <a:lnTo>
                          <a:pt x="9575" y="24045"/>
                        </a:lnTo>
                        <a:lnTo>
                          <a:pt x="44664" y="85121"/>
                        </a:lnTo>
                        <a:lnTo>
                          <a:pt x="73699" y="147398"/>
                        </a:lnTo>
                      </a:path>
                    </a:pathLst>
                  </a:custGeom>
                  <a:ln w="38100" cap="flat" cmpd="sng" algn="ctr">
                    <a:solidFill>
                      <a:srgbClr val="000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37" name="Freeform 36"/>
                  <p:cNvSpPr/>
                  <p:nvPr/>
                </p:nvSpPr>
                <p:spPr>
                  <a:xfrm>
                    <a:off x="6413237" y="50470"/>
                    <a:ext cx="231628" cy="242157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231628" h="242157">
                        <a:moveTo>
                          <a:pt x="231627" y="0"/>
                        </a:moveTo>
                        <a:lnTo>
                          <a:pt x="173064" y="49499"/>
                        </a:lnTo>
                        <a:lnTo>
                          <a:pt x="115856" y="108419"/>
                        </a:lnTo>
                        <a:lnTo>
                          <a:pt x="66683" y="170103"/>
                        </a:lnTo>
                        <a:lnTo>
                          <a:pt x="13648" y="228298"/>
                        </a:lnTo>
                        <a:lnTo>
                          <a:pt x="0" y="242156"/>
                        </a:lnTo>
                      </a:path>
                    </a:pathLst>
                  </a:custGeom>
                  <a:ln w="38100" cap="flat" cmpd="sng" algn="ctr">
                    <a:solidFill>
                      <a:srgbClr val="000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47" name="Group 46"/>
                <p:cNvGrpSpPr/>
                <p:nvPr/>
              </p:nvGrpSpPr>
              <p:grpSpPr>
                <a:xfrm>
                  <a:off x="6697506" y="3103735"/>
                  <a:ext cx="2619294" cy="178985"/>
                  <a:chOff x="6697506" y="3103735"/>
                  <a:chExt cx="2619294" cy="178985"/>
                </a:xfrm>
              </p:grpSpPr>
              <p:sp>
                <p:nvSpPr>
                  <p:cNvPr id="39" name="Freeform 38"/>
                  <p:cNvSpPr/>
                  <p:nvPr/>
                </p:nvSpPr>
                <p:spPr>
                  <a:xfrm>
                    <a:off x="6697506" y="3124792"/>
                    <a:ext cx="10530" cy="84229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0530" h="84229">
                        <a:moveTo>
                          <a:pt x="0" y="0"/>
                        </a:moveTo>
                        <a:lnTo>
                          <a:pt x="8334" y="37478"/>
                        </a:lnTo>
                        <a:lnTo>
                          <a:pt x="10529" y="84228"/>
                        </a:lnTo>
                      </a:path>
                    </a:pathLst>
                  </a:custGeom>
                  <a:ln w="38100" cap="flat" cmpd="sng" algn="ctr">
                    <a:solidFill>
                      <a:srgbClr val="0093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40" name="Freeform 39"/>
                  <p:cNvSpPr/>
                  <p:nvPr/>
                </p:nvSpPr>
                <p:spPr>
                  <a:xfrm>
                    <a:off x="7047898" y="3155728"/>
                    <a:ext cx="112863" cy="121725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12863" h="121725">
                        <a:moveTo>
                          <a:pt x="49692" y="11178"/>
                        </a:moveTo>
                        <a:lnTo>
                          <a:pt x="60870" y="0"/>
                        </a:lnTo>
                        <a:lnTo>
                          <a:pt x="65332" y="216"/>
                        </a:lnTo>
                        <a:lnTo>
                          <a:pt x="69478" y="3870"/>
                        </a:lnTo>
                        <a:lnTo>
                          <a:pt x="73411" y="9816"/>
                        </a:lnTo>
                        <a:lnTo>
                          <a:pt x="78946" y="40540"/>
                        </a:lnTo>
                        <a:lnTo>
                          <a:pt x="74997" y="79279"/>
                        </a:lnTo>
                        <a:lnTo>
                          <a:pt x="66397" y="100327"/>
                        </a:lnTo>
                        <a:lnTo>
                          <a:pt x="60829" y="109215"/>
                        </a:lnTo>
                        <a:lnTo>
                          <a:pt x="52437" y="115141"/>
                        </a:lnTo>
                        <a:lnTo>
                          <a:pt x="30635" y="121724"/>
                        </a:lnTo>
                        <a:lnTo>
                          <a:pt x="20610" y="121140"/>
                        </a:lnTo>
                        <a:lnTo>
                          <a:pt x="3231" y="114253"/>
                        </a:lnTo>
                        <a:lnTo>
                          <a:pt x="0" y="107970"/>
                        </a:lnTo>
                        <a:lnTo>
                          <a:pt x="186" y="100273"/>
                        </a:lnTo>
                        <a:lnTo>
                          <a:pt x="2649" y="91631"/>
                        </a:lnTo>
                        <a:lnTo>
                          <a:pt x="8972" y="85871"/>
                        </a:lnTo>
                        <a:lnTo>
                          <a:pt x="28474" y="79470"/>
                        </a:lnTo>
                        <a:lnTo>
                          <a:pt x="86469" y="75023"/>
                        </a:lnTo>
                        <a:lnTo>
                          <a:pt x="112862" y="74349"/>
                        </a:lnTo>
                      </a:path>
                    </a:pathLst>
                  </a:custGeom>
                  <a:ln w="38100" cap="flat" cmpd="sng" algn="ctr">
                    <a:solidFill>
                      <a:srgbClr val="0093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41" name="Freeform 40"/>
                  <p:cNvSpPr/>
                  <p:nvPr/>
                </p:nvSpPr>
                <p:spPr>
                  <a:xfrm>
                    <a:off x="7539786" y="3132547"/>
                    <a:ext cx="82627" cy="139644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2627" h="139644">
                        <a:moveTo>
                          <a:pt x="10528" y="13301"/>
                        </a:moveTo>
                        <a:lnTo>
                          <a:pt x="21707" y="2123"/>
                        </a:lnTo>
                        <a:lnTo>
                          <a:pt x="28509" y="0"/>
                        </a:lnTo>
                        <a:lnTo>
                          <a:pt x="45426" y="761"/>
                        </a:lnTo>
                        <a:lnTo>
                          <a:pt x="52511" y="4941"/>
                        </a:lnTo>
                        <a:lnTo>
                          <a:pt x="63503" y="18944"/>
                        </a:lnTo>
                        <a:lnTo>
                          <a:pt x="64562" y="26422"/>
                        </a:lnTo>
                        <a:lnTo>
                          <a:pt x="59500" y="40970"/>
                        </a:lnTo>
                        <a:lnTo>
                          <a:pt x="43496" y="62313"/>
                        </a:lnTo>
                        <a:lnTo>
                          <a:pt x="44205" y="67033"/>
                        </a:lnTo>
                        <a:lnTo>
                          <a:pt x="49358" y="70179"/>
                        </a:lnTo>
                        <a:lnTo>
                          <a:pt x="57471" y="72277"/>
                        </a:lnTo>
                        <a:lnTo>
                          <a:pt x="72726" y="83967"/>
                        </a:lnTo>
                        <a:lnTo>
                          <a:pt x="80069" y="91997"/>
                        </a:lnTo>
                        <a:lnTo>
                          <a:pt x="82626" y="99690"/>
                        </a:lnTo>
                        <a:lnTo>
                          <a:pt x="81990" y="107159"/>
                        </a:lnTo>
                        <a:lnTo>
                          <a:pt x="79227" y="114478"/>
                        </a:lnTo>
                        <a:lnTo>
                          <a:pt x="66798" y="125729"/>
                        </a:lnTo>
                        <a:lnTo>
                          <a:pt x="48406" y="133459"/>
                        </a:lnTo>
                        <a:lnTo>
                          <a:pt x="0" y="139643"/>
                        </a:lnTo>
                      </a:path>
                    </a:pathLst>
                  </a:custGeom>
                  <a:ln w="38100" cap="flat" cmpd="sng" algn="ctr">
                    <a:solidFill>
                      <a:srgbClr val="0093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42" name="Freeform 41"/>
                  <p:cNvSpPr/>
                  <p:nvPr/>
                </p:nvSpPr>
                <p:spPr>
                  <a:xfrm>
                    <a:off x="7994706" y="3124792"/>
                    <a:ext cx="8335" cy="147400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335" h="147400">
                        <a:moveTo>
                          <a:pt x="8334" y="0"/>
                        </a:moveTo>
                        <a:lnTo>
                          <a:pt x="0" y="37478"/>
                        </a:lnTo>
                        <a:lnTo>
                          <a:pt x="1575" y="72326"/>
                        </a:lnTo>
                        <a:lnTo>
                          <a:pt x="7741" y="135724"/>
                        </a:lnTo>
                        <a:lnTo>
                          <a:pt x="8334" y="147399"/>
                        </a:lnTo>
                      </a:path>
                    </a:pathLst>
                  </a:custGeom>
                  <a:ln w="38100" cap="flat" cmpd="sng" algn="ctr">
                    <a:solidFill>
                      <a:srgbClr val="0093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43" name="Freeform 42"/>
                  <p:cNvSpPr/>
                  <p:nvPr/>
                </p:nvSpPr>
                <p:spPr>
                  <a:xfrm>
                    <a:off x="7915533" y="3156377"/>
                    <a:ext cx="76980" cy="71894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76980" h="71894">
                        <a:moveTo>
                          <a:pt x="76979" y="31586"/>
                        </a:moveTo>
                        <a:lnTo>
                          <a:pt x="52932" y="41161"/>
                        </a:lnTo>
                        <a:lnTo>
                          <a:pt x="17385" y="70989"/>
                        </a:lnTo>
                        <a:lnTo>
                          <a:pt x="11513" y="71893"/>
                        </a:lnTo>
                        <a:lnTo>
                          <a:pt x="6429" y="68986"/>
                        </a:lnTo>
                        <a:lnTo>
                          <a:pt x="1869" y="63538"/>
                        </a:lnTo>
                        <a:lnTo>
                          <a:pt x="0" y="56397"/>
                        </a:lnTo>
                        <a:lnTo>
                          <a:pt x="3279" y="0"/>
                        </a:lnTo>
                      </a:path>
                    </a:pathLst>
                  </a:custGeom>
                  <a:ln w="38100" cap="flat" cmpd="sng" algn="ctr">
                    <a:solidFill>
                      <a:srgbClr val="0093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44" name="Freeform 43"/>
                  <p:cNvSpPr/>
                  <p:nvPr/>
                </p:nvSpPr>
                <p:spPr>
                  <a:xfrm>
                    <a:off x="8368853" y="3124792"/>
                    <a:ext cx="66927" cy="147400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66927" h="147400">
                        <a:moveTo>
                          <a:pt x="65855" y="0"/>
                        </a:moveTo>
                        <a:lnTo>
                          <a:pt x="21892" y="14654"/>
                        </a:lnTo>
                        <a:lnTo>
                          <a:pt x="8102" y="27570"/>
                        </a:lnTo>
                        <a:lnTo>
                          <a:pt x="2786" y="35927"/>
                        </a:lnTo>
                        <a:lnTo>
                          <a:pt x="0" y="54572"/>
                        </a:lnTo>
                        <a:lnTo>
                          <a:pt x="895" y="64457"/>
                        </a:lnTo>
                        <a:lnTo>
                          <a:pt x="5000" y="69878"/>
                        </a:lnTo>
                        <a:lnTo>
                          <a:pt x="11247" y="72321"/>
                        </a:lnTo>
                        <a:lnTo>
                          <a:pt x="46489" y="79016"/>
                        </a:lnTo>
                        <a:lnTo>
                          <a:pt x="54115" y="84263"/>
                        </a:lnTo>
                        <a:lnTo>
                          <a:pt x="65707" y="99451"/>
                        </a:lnTo>
                        <a:lnTo>
                          <a:pt x="66926" y="107245"/>
                        </a:lnTo>
                        <a:lnTo>
                          <a:pt x="65399" y="114780"/>
                        </a:lnTo>
                        <a:lnTo>
                          <a:pt x="62042" y="122144"/>
                        </a:lnTo>
                        <a:lnTo>
                          <a:pt x="48952" y="133445"/>
                        </a:lnTo>
                        <a:lnTo>
                          <a:pt x="32607" y="141197"/>
                        </a:lnTo>
                        <a:lnTo>
                          <a:pt x="2684" y="147399"/>
                        </a:lnTo>
                      </a:path>
                    </a:pathLst>
                  </a:custGeom>
                  <a:ln w="38100" cap="flat" cmpd="sng" algn="ctr">
                    <a:solidFill>
                      <a:srgbClr val="0093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45" name="Freeform 44"/>
                  <p:cNvSpPr/>
                  <p:nvPr/>
                </p:nvSpPr>
                <p:spPr>
                  <a:xfrm>
                    <a:off x="8833401" y="3103735"/>
                    <a:ext cx="65311" cy="167165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65311" h="167165">
                        <a:moveTo>
                          <a:pt x="64561" y="0"/>
                        </a:moveTo>
                        <a:lnTo>
                          <a:pt x="48920" y="17981"/>
                        </a:lnTo>
                        <a:lnTo>
                          <a:pt x="26124" y="74354"/>
                        </a:lnTo>
                        <a:lnTo>
                          <a:pt x="18" y="136928"/>
                        </a:lnTo>
                        <a:lnTo>
                          <a:pt x="0" y="157953"/>
                        </a:lnTo>
                        <a:lnTo>
                          <a:pt x="3973" y="163794"/>
                        </a:lnTo>
                        <a:lnTo>
                          <a:pt x="10131" y="166518"/>
                        </a:lnTo>
                        <a:lnTo>
                          <a:pt x="17746" y="167164"/>
                        </a:lnTo>
                        <a:lnTo>
                          <a:pt x="32446" y="161642"/>
                        </a:lnTo>
                        <a:lnTo>
                          <a:pt x="60947" y="139034"/>
                        </a:lnTo>
                        <a:lnTo>
                          <a:pt x="64491" y="131294"/>
                        </a:lnTo>
                        <a:lnTo>
                          <a:pt x="65310" y="113335"/>
                        </a:lnTo>
                        <a:lnTo>
                          <a:pt x="61551" y="109482"/>
                        </a:lnTo>
                        <a:lnTo>
                          <a:pt x="55535" y="109252"/>
                        </a:lnTo>
                        <a:lnTo>
                          <a:pt x="36540" y="116989"/>
                        </a:lnTo>
                        <a:lnTo>
                          <a:pt x="22447" y="126342"/>
                        </a:lnTo>
                      </a:path>
                    </a:pathLst>
                  </a:custGeom>
                  <a:ln w="38100" cap="flat" cmpd="sng" algn="ctr">
                    <a:solidFill>
                      <a:srgbClr val="0093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46" name="Freeform 45"/>
                  <p:cNvSpPr/>
                  <p:nvPr/>
                </p:nvSpPr>
                <p:spPr>
                  <a:xfrm>
                    <a:off x="9213817" y="3150788"/>
                    <a:ext cx="102983" cy="131932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02983" h="131932">
                        <a:moveTo>
                          <a:pt x="0" y="5589"/>
                        </a:moveTo>
                        <a:lnTo>
                          <a:pt x="58617" y="5589"/>
                        </a:lnTo>
                        <a:lnTo>
                          <a:pt x="93407" y="0"/>
                        </a:lnTo>
                        <a:lnTo>
                          <a:pt x="99705" y="1863"/>
                        </a:lnTo>
                        <a:lnTo>
                          <a:pt x="102736" y="6614"/>
                        </a:lnTo>
                        <a:lnTo>
                          <a:pt x="102982" y="21253"/>
                        </a:lnTo>
                        <a:lnTo>
                          <a:pt x="90481" y="75025"/>
                        </a:lnTo>
                        <a:lnTo>
                          <a:pt x="84228" y="131931"/>
                        </a:lnTo>
                      </a:path>
                    </a:pathLst>
                  </a:custGeom>
                  <a:ln w="38100" cap="flat" cmpd="sng" algn="ctr">
                    <a:solidFill>
                      <a:srgbClr val="0093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65" name="Group 64"/>
                <p:cNvGrpSpPr/>
                <p:nvPr/>
              </p:nvGrpSpPr>
              <p:grpSpPr>
                <a:xfrm>
                  <a:off x="3065174" y="3093206"/>
                  <a:ext cx="2937452" cy="210575"/>
                  <a:chOff x="3065174" y="3093206"/>
                  <a:chExt cx="2937452" cy="210575"/>
                </a:xfrm>
              </p:grpSpPr>
              <p:sp>
                <p:nvSpPr>
                  <p:cNvPr id="48" name="Freeform 47"/>
                  <p:cNvSpPr/>
                  <p:nvPr/>
                </p:nvSpPr>
                <p:spPr>
                  <a:xfrm>
                    <a:off x="5855227" y="3198491"/>
                    <a:ext cx="52643" cy="21058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52643" h="21058">
                        <a:moveTo>
                          <a:pt x="52642" y="0"/>
                        </a:moveTo>
                        <a:lnTo>
                          <a:pt x="0" y="21057"/>
                        </a:lnTo>
                      </a:path>
                    </a:pathLst>
                  </a:custGeom>
                  <a:ln w="38100" cap="flat" cmpd="sng" algn="ctr">
                    <a:solidFill>
                      <a:srgbClr val="0093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49" name="Freeform 48"/>
                  <p:cNvSpPr/>
                  <p:nvPr/>
                </p:nvSpPr>
                <p:spPr>
                  <a:xfrm>
                    <a:off x="5960512" y="3124792"/>
                    <a:ext cx="42114" cy="126343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42114" h="126343">
                        <a:moveTo>
                          <a:pt x="0" y="0"/>
                        </a:moveTo>
                        <a:lnTo>
                          <a:pt x="17958" y="63428"/>
                        </a:lnTo>
                        <a:lnTo>
                          <a:pt x="42113" y="126342"/>
                        </a:lnTo>
                      </a:path>
                    </a:pathLst>
                  </a:custGeom>
                  <a:ln w="38100" cap="flat" cmpd="sng" algn="ctr">
                    <a:solidFill>
                      <a:srgbClr val="0093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50" name="Freeform 49"/>
                  <p:cNvSpPr/>
                  <p:nvPr/>
                </p:nvSpPr>
                <p:spPr>
                  <a:xfrm>
                    <a:off x="5423558" y="3209020"/>
                    <a:ext cx="42115" cy="21058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42115" h="21058">
                        <a:moveTo>
                          <a:pt x="42114" y="0"/>
                        </a:moveTo>
                        <a:lnTo>
                          <a:pt x="13994" y="11453"/>
                        </a:lnTo>
                        <a:lnTo>
                          <a:pt x="0" y="21057"/>
                        </a:lnTo>
                      </a:path>
                    </a:pathLst>
                  </a:custGeom>
                  <a:ln w="38100" cap="flat" cmpd="sng" algn="ctr">
                    <a:solidFill>
                      <a:srgbClr val="0093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51" name="Freeform 50"/>
                  <p:cNvSpPr/>
                  <p:nvPr/>
                </p:nvSpPr>
                <p:spPr>
                  <a:xfrm>
                    <a:off x="5507786" y="3113440"/>
                    <a:ext cx="168457" cy="181438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68457" h="181438">
                        <a:moveTo>
                          <a:pt x="0" y="21880"/>
                        </a:moveTo>
                        <a:lnTo>
                          <a:pt x="5589" y="5112"/>
                        </a:lnTo>
                        <a:lnTo>
                          <a:pt x="10745" y="1343"/>
                        </a:lnTo>
                        <a:lnTo>
                          <a:pt x="17692" y="0"/>
                        </a:lnTo>
                        <a:lnTo>
                          <a:pt x="25832" y="274"/>
                        </a:lnTo>
                        <a:lnTo>
                          <a:pt x="41117" y="6818"/>
                        </a:lnTo>
                        <a:lnTo>
                          <a:pt x="69993" y="30083"/>
                        </a:lnTo>
                        <a:lnTo>
                          <a:pt x="85599" y="55896"/>
                        </a:lnTo>
                        <a:lnTo>
                          <a:pt x="97632" y="85771"/>
                        </a:lnTo>
                        <a:lnTo>
                          <a:pt x="97428" y="122439"/>
                        </a:lnTo>
                        <a:lnTo>
                          <a:pt x="89959" y="157350"/>
                        </a:lnTo>
                        <a:lnTo>
                          <a:pt x="84539" y="166005"/>
                        </a:lnTo>
                        <a:lnTo>
                          <a:pt x="69158" y="178743"/>
                        </a:lnTo>
                        <a:lnTo>
                          <a:pt x="60143" y="181437"/>
                        </a:lnTo>
                        <a:lnTo>
                          <a:pt x="40768" y="181311"/>
                        </a:lnTo>
                        <a:lnTo>
                          <a:pt x="23578" y="174237"/>
                        </a:lnTo>
                        <a:lnTo>
                          <a:pt x="15719" y="169075"/>
                        </a:lnTo>
                        <a:lnTo>
                          <a:pt x="11649" y="162124"/>
                        </a:lnTo>
                        <a:lnTo>
                          <a:pt x="10246" y="145042"/>
                        </a:lnTo>
                        <a:lnTo>
                          <a:pt x="15020" y="139083"/>
                        </a:lnTo>
                        <a:lnTo>
                          <a:pt x="32802" y="132462"/>
                        </a:lnTo>
                        <a:lnTo>
                          <a:pt x="95840" y="136196"/>
                        </a:lnTo>
                        <a:lnTo>
                          <a:pt x="134072" y="137250"/>
                        </a:lnTo>
                        <a:lnTo>
                          <a:pt x="168456" y="137694"/>
                        </a:lnTo>
                      </a:path>
                    </a:pathLst>
                  </a:custGeom>
                  <a:ln w="38100" cap="flat" cmpd="sng" algn="ctr">
                    <a:solidFill>
                      <a:srgbClr val="0093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52" name="Freeform 51"/>
                  <p:cNvSpPr/>
                  <p:nvPr/>
                </p:nvSpPr>
                <p:spPr>
                  <a:xfrm>
                    <a:off x="5012946" y="3198491"/>
                    <a:ext cx="52644" cy="1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52644" h="1">
                        <a:moveTo>
                          <a:pt x="52643" y="0"/>
                        </a:moveTo>
                        <a:lnTo>
                          <a:pt x="0" y="0"/>
                        </a:lnTo>
                      </a:path>
                    </a:pathLst>
                  </a:custGeom>
                  <a:ln w="38100" cap="flat" cmpd="sng" algn="ctr">
                    <a:solidFill>
                      <a:srgbClr val="0093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53" name="Freeform 52"/>
                  <p:cNvSpPr/>
                  <p:nvPr/>
                </p:nvSpPr>
                <p:spPr>
                  <a:xfrm>
                    <a:off x="5107703" y="3122019"/>
                    <a:ext cx="112742" cy="181758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12742" h="181758">
                        <a:moveTo>
                          <a:pt x="0" y="13302"/>
                        </a:moveTo>
                        <a:lnTo>
                          <a:pt x="11179" y="2123"/>
                        </a:lnTo>
                        <a:lnTo>
                          <a:pt x="17981" y="0"/>
                        </a:lnTo>
                        <a:lnTo>
                          <a:pt x="34898" y="761"/>
                        </a:lnTo>
                        <a:lnTo>
                          <a:pt x="50995" y="8118"/>
                        </a:lnTo>
                        <a:lnTo>
                          <a:pt x="58563" y="13355"/>
                        </a:lnTo>
                        <a:lnTo>
                          <a:pt x="62439" y="21526"/>
                        </a:lnTo>
                        <a:lnTo>
                          <a:pt x="63625" y="43083"/>
                        </a:lnTo>
                        <a:lnTo>
                          <a:pt x="57134" y="62023"/>
                        </a:lnTo>
                        <a:lnTo>
                          <a:pt x="52127" y="70349"/>
                        </a:lnTo>
                        <a:lnTo>
                          <a:pt x="52299" y="74730"/>
                        </a:lnTo>
                        <a:lnTo>
                          <a:pt x="55923" y="76481"/>
                        </a:lnTo>
                        <a:lnTo>
                          <a:pt x="69308" y="77646"/>
                        </a:lnTo>
                        <a:lnTo>
                          <a:pt x="86956" y="82063"/>
                        </a:lnTo>
                        <a:lnTo>
                          <a:pt x="94236" y="87219"/>
                        </a:lnTo>
                        <a:lnTo>
                          <a:pt x="105443" y="102305"/>
                        </a:lnTo>
                        <a:lnTo>
                          <a:pt x="112741" y="136120"/>
                        </a:lnTo>
                        <a:lnTo>
                          <a:pt x="110256" y="145483"/>
                        </a:lnTo>
                        <a:lnTo>
                          <a:pt x="105090" y="152895"/>
                        </a:lnTo>
                        <a:lnTo>
                          <a:pt x="89990" y="164250"/>
                        </a:lnTo>
                        <a:lnTo>
                          <a:pt x="52643" y="181757"/>
                        </a:lnTo>
                      </a:path>
                    </a:pathLst>
                  </a:custGeom>
                  <a:ln w="38100" cap="flat" cmpd="sng" algn="ctr">
                    <a:solidFill>
                      <a:srgbClr val="0093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54" name="Freeform 53"/>
                  <p:cNvSpPr/>
                  <p:nvPr/>
                </p:nvSpPr>
                <p:spPr>
                  <a:xfrm>
                    <a:off x="4560221" y="3198491"/>
                    <a:ext cx="52644" cy="21058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52644" h="21058">
                        <a:moveTo>
                          <a:pt x="52643" y="0"/>
                        </a:moveTo>
                        <a:lnTo>
                          <a:pt x="0" y="21057"/>
                        </a:lnTo>
                      </a:path>
                    </a:pathLst>
                  </a:custGeom>
                  <a:ln w="38100" cap="flat" cmpd="sng" algn="ctr">
                    <a:solidFill>
                      <a:srgbClr val="0093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55" name="Freeform 54"/>
                  <p:cNvSpPr/>
                  <p:nvPr/>
                </p:nvSpPr>
                <p:spPr>
                  <a:xfrm>
                    <a:off x="4770791" y="3103735"/>
                    <a:ext cx="52644" cy="157928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52644" h="157928">
                        <a:moveTo>
                          <a:pt x="0" y="0"/>
                        </a:moveTo>
                        <a:lnTo>
                          <a:pt x="2340" y="33622"/>
                        </a:lnTo>
                        <a:lnTo>
                          <a:pt x="23719" y="93407"/>
                        </a:lnTo>
                        <a:lnTo>
                          <a:pt x="42003" y="140982"/>
                        </a:lnTo>
                        <a:lnTo>
                          <a:pt x="52643" y="157927"/>
                        </a:lnTo>
                      </a:path>
                    </a:pathLst>
                  </a:custGeom>
                  <a:ln w="38100" cap="flat" cmpd="sng" algn="ctr">
                    <a:solidFill>
                      <a:srgbClr val="0093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56" name="Freeform 55"/>
                  <p:cNvSpPr/>
                  <p:nvPr/>
                </p:nvSpPr>
                <p:spPr>
                  <a:xfrm>
                    <a:off x="4686563" y="3166905"/>
                    <a:ext cx="126343" cy="66892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26343" h="66892">
                        <a:moveTo>
                          <a:pt x="126342" y="31586"/>
                        </a:moveTo>
                        <a:lnTo>
                          <a:pt x="102295" y="41161"/>
                        </a:lnTo>
                        <a:lnTo>
                          <a:pt x="61160" y="65400"/>
                        </a:lnTo>
                        <a:lnTo>
                          <a:pt x="41220" y="66891"/>
                        </a:lnTo>
                        <a:lnTo>
                          <a:pt x="30990" y="65651"/>
                        </a:lnTo>
                        <a:lnTo>
                          <a:pt x="24169" y="60146"/>
                        </a:lnTo>
                        <a:lnTo>
                          <a:pt x="0" y="0"/>
                        </a:lnTo>
                      </a:path>
                    </a:pathLst>
                  </a:custGeom>
                  <a:ln w="38100" cap="flat" cmpd="sng" algn="ctr">
                    <a:solidFill>
                      <a:srgbClr val="0093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57" name="Freeform 56"/>
                  <p:cNvSpPr/>
                  <p:nvPr/>
                </p:nvSpPr>
                <p:spPr>
                  <a:xfrm>
                    <a:off x="4181195" y="3198491"/>
                    <a:ext cx="52643" cy="3158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52643" h="31586">
                        <a:moveTo>
                          <a:pt x="52642" y="0"/>
                        </a:moveTo>
                        <a:lnTo>
                          <a:pt x="28596" y="9575"/>
                        </a:lnTo>
                        <a:lnTo>
                          <a:pt x="0" y="31585"/>
                        </a:lnTo>
                      </a:path>
                    </a:pathLst>
                  </a:custGeom>
                  <a:ln w="38100" cap="flat" cmpd="sng" algn="ctr">
                    <a:solidFill>
                      <a:srgbClr val="0093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58" name="Freeform 57"/>
                  <p:cNvSpPr/>
                  <p:nvPr/>
                </p:nvSpPr>
                <p:spPr>
                  <a:xfrm>
                    <a:off x="4315189" y="3093206"/>
                    <a:ext cx="97384" cy="200042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97384" h="200042">
                        <a:moveTo>
                          <a:pt x="55519" y="0"/>
                        </a:moveTo>
                        <a:lnTo>
                          <a:pt x="7644" y="45781"/>
                        </a:lnTo>
                        <a:lnTo>
                          <a:pt x="2545" y="55087"/>
                        </a:lnTo>
                        <a:lnTo>
                          <a:pt x="0" y="74786"/>
                        </a:lnTo>
                        <a:lnTo>
                          <a:pt x="959" y="84952"/>
                        </a:lnTo>
                        <a:lnTo>
                          <a:pt x="6278" y="91730"/>
                        </a:lnTo>
                        <a:lnTo>
                          <a:pt x="24665" y="99260"/>
                        </a:lnTo>
                        <a:lnTo>
                          <a:pt x="72258" y="113670"/>
                        </a:lnTo>
                        <a:lnTo>
                          <a:pt x="90645" y="124999"/>
                        </a:lnTo>
                        <a:lnTo>
                          <a:pt x="95314" y="132466"/>
                        </a:lnTo>
                        <a:lnTo>
                          <a:pt x="97383" y="150121"/>
                        </a:lnTo>
                        <a:lnTo>
                          <a:pt x="86381" y="179791"/>
                        </a:lnTo>
                        <a:lnTo>
                          <a:pt x="78433" y="186541"/>
                        </a:lnTo>
                        <a:lnTo>
                          <a:pt x="34462" y="200041"/>
                        </a:lnTo>
                      </a:path>
                    </a:pathLst>
                  </a:custGeom>
                  <a:ln w="38100" cap="flat" cmpd="sng" algn="ctr">
                    <a:solidFill>
                      <a:srgbClr val="0093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59" name="Freeform 58"/>
                  <p:cNvSpPr/>
                  <p:nvPr/>
                </p:nvSpPr>
                <p:spPr>
                  <a:xfrm>
                    <a:off x="3812698" y="3209020"/>
                    <a:ext cx="73700" cy="10529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73700" h="10529">
                        <a:moveTo>
                          <a:pt x="73699" y="0"/>
                        </a:moveTo>
                        <a:lnTo>
                          <a:pt x="31007" y="3119"/>
                        </a:lnTo>
                        <a:lnTo>
                          <a:pt x="0" y="10528"/>
                        </a:lnTo>
                      </a:path>
                    </a:pathLst>
                  </a:custGeom>
                  <a:ln w="38100" cap="flat" cmpd="sng" algn="ctr">
                    <a:solidFill>
                      <a:srgbClr val="0093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60" name="Freeform 59"/>
                  <p:cNvSpPr/>
                  <p:nvPr/>
                </p:nvSpPr>
                <p:spPr>
                  <a:xfrm>
                    <a:off x="3929636" y="3124792"/>
                    <a:ext cx="109990" cy="178989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09990" h="178989">
                        <a:moveTo>
                          <a:pt x="40989" y="0"/>
                        </a:moveTo>
                        <a:lnTo>
                          <a:pt x="11681" y="34897"/>
                        </a:lnTo>
                        <a:lnTo>
                          <a:pt x="4567" y="57234"/>
                        </a:lnTo>
                        <a:lnTo>
                          <a:pt x="0" y="109701"/>
                        </a:lnTo>
                        <a:lnTo>
                          <a:pt x="4798" y="145587"/>
                        </a:lnTo>
                        <a:lnTo>
                          <a:pt x="19217" y="172859"/>
                        </a:lnTo>
                        <a:lnTo>
                          <a:pt x="26475" y="177240"/>
                        </a:lnTo>
                        <a:lnTo>
                          <a:pt x="43897" y="178988"/>
                        </a:lnTo>
                        <a:lnTo>
                          <a:pt x="73436" y="173396"/>
                        </a:lnTo>
                        <a:lnTo>
                          <a:pt x="98826" y="158741"/>
                        </a:lnTo>
                        <a:lnTo>
                          <a:pt x="104114" y="150281"/>
                        </a:lnTo>
                        <a:lnTo>
                          <a:pt x="109989" y="128402"/>
                        </a:lnTo>
                        <a:lnTo>
                          <a:pt x="108046" y="119527"/>
                        </a:lnTo>
                        <a:lnTo>
                          <a:pt x="103241" y="112440"/>
                        </a:lnTo>
                        <a:lnTo>
                          <a:pt x="96529" y="106545"/>
                        </a:lnTo>
                        <a:lnTo>
                          <a:pt x="88544" y="103786"/>
                        </a:lnTo>
                        <a:lnTo>
                          <a:pt x="70314" y="103838"/>
                        </a:lnTo>
                        <a:lnTo>
                          <a:pt x="62878" y="106660"/>
                        </a:lnTo>
                        <a:lnTo>
                          <a:pt x="40989" y="126342"/>
                        </a:lnTo>
                      </a:path>
                    </a:pathLst>
                  </a:custGeom>
                  <a:ln w="38100" cap="flat" cmpd="sng" algn="ctr">
                    <a:solidFill>
                      <a:srgbClr val="0093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61" name="Freeform 60"/>
                  <p:cNvSpPr/>
                  <p:nvPr/>
                </p:nvSpPr>
                <p:spPr>
                  <a:xfrm>
                    <a:off x="3475786" y="3230077"/>
                    <a:ext cx="63172" cy="10529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63172" h="10529">
                        <a:moveTo>
                          <a:pt x="63171" y="0"/>
                        </a:moveTo>
                        <a:lnTo>
                          <a:pt x="28812" y="8333"/>
                        </a:lnTo>
                        <a:lnTo>
                          <a:pt x="0" y="10528"/>
                        </a:lnTo>
                      </a:path>
                    </a:pathLst>
                  </a:custGeom>
                  <a:ln w="38100" cap="flat" cmpd="sng" algn="ctr">
                    <a:solidFill>
                      <a:srgbClr val="0093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62" name="Freeform 61"/>
                  <p:cNvSpPr/>
                  <p:nvPr/>
                </p:nvSpPr>
                <p:spPr>
                  <a:xfrm>
                    <a:off x="3528428" y="3121485"/>
                    <a:ext cx="113547" cy="171764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13547" h="171764">
                        <a:moveTo>
                          <a:pt x="0" y="55949"/>
                        </a:moveTo>
                        <a:lnTo>
                          <a:pt x="11179" y="39182"/>
                        </a:lnTo>
                        <a:lnTo>
                          <a:pt x="26025" y="27830"/>
                        </a:lnTo>
                        <a:lnTo>
                          <a:pt x="81590" y="7273"/>
                        </a:lnTo>
                        <a:lnTo>
                          <a:pt x="104113" y="0"/>
                        </a:lnTo>
                        <a:lnTo>
                          <a:pt x="110352" y="2272"/>
                        </a:lnTo>
                        <a:lnTo>
                          <a:pt x="113343" y="8466"/>
                        </a:lnTo>
                        <a:lnTo>
                          <a:pt x="113546" y="26657"/>
                        </a:lnTo>
                        <a:lnTo>
                          <a:pt x="97759" y="88906"/>
                        </a:lnTo>
                        <a:lnTo>
                          <a:pt x="80652" y="149269"/>
                        </a:lnTo>
                        <a:lnTo>
                          <a:pt x="73700" y="171763"/>
                        </a:lnTo>
                      </a:path>
                    </a:pathLst>
                  </a:custGeom>
                  <a:ln w="38100" cap="flat" cmpd="sng" algn="ctr">
                    <a:solidFill>
                      <a:srgbClr val="0093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63" name="Freeform 62"/>
                  <p:cNvSpPr/>
                  <p:nvPr/>
                </p:nvSpPr>
                <p:spPr>
                  <a:xfrm>
                    <a:off x="3065174" y="3219548"/>
                    <a:ext cx="73701" cy="10529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73701" h="10529">
                        <a:moveTo>
                          <a:pt x="73700" y="0"/>
                        </a:moveTo>
                        <a:lnTo>
                          <a:pt x="31008" y="3120"/>
                        </a:lnTo>
                        <a:lnTo>
                          <a:pt x="0" y="10528"/>
                        </a:lnTo>
                      </a:path>
                    </a:pathLst>
                  </a:custGeom>
                  <a:ln w="38100" cap="flat" cmpd="sng" algn="ctr">
                    <a:solidFill>
                      <a:srgbClr val="0093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64" name="Freeform 63"/>
                  <p:cNvSpPr/>
                  <p:nvPr/>
                </p:nvSpPr>
                <p:spPr>
                  <a:xfrm>
                    <a:off x="3158283" y="3103340"/>
                    <a:ext cx="140515" cy="179511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40515" h="179511">
                        <a:moveTo>
                          <a:pt x="96404" y="31980"/>
                        </a:moveTo>
                        <a:lnTo>
                          <a:pt x="85226" y="43159"/>
                        </a:lnTo>
                        <a:lnTo>
                          <a:pt x="79738" y="61125"/>
                        </a:lnTo>
                        <a:lnTo>
                          <a:pt x="76214" y="116376"/>
                        </a:lnTo>
                        <a:lnTo>
                          <a:pt x="81193" y="155252"/>
                        </a:lnTo>
                        <a:lnTo>
                          <a:pt x="86264" y="164465"/>
                        </a:lnTo>
                        <a:lnTo>
                          <a:pt x="101256" y="177820"/>
                        </a:lnTo>
                        <a:lnTo>
                          <a:pt x="108997" y="179510"/>
                        </a:lnTo>
                        <a:lnTo>
                          <a:pt x="116498" y="178296"/>
                        </a:lnTo>
                        <a:lnTo>
                          <a:pt x="123838" y="175148"/>
                        </a:lnTo>
                        <a:lnTo>
                          <a:pt x="135113" y="162291"/>
                        </a:lnTo>
                        <a:lnTo>
                          <a:pt x="139758" y="153949"/>
                        </a:lnTo>
                        <a:lnTo>
                          <a:pt x="140514" y="144878"/>
                        </a:lnTo>
                        <a:lnTo>
                          <a:pt x="135116" y="125441"/>
                        </a:lnTo>
                        <a:lnTo>
                          <a:pt x="121798" y="108223"/>
                        </a:lnTo>
                        <a:lnTo>
                          <a:pt x="103011" y="93942"/>
                        </a:lnTo>
                        <a:lnTo>
                          <a:pt x="44863" y="71350"/>
                        </a:lnTo>
                        <a:lnTo>
                          <a:pt x="18092" y="54694"/>
                        </a:lnTo>
                        <a:lnTo>
                          <a:pt x="5837" y="38566"/>
                        </a:lnTo>
                        <a:lnTo>
                          <a:pt x="931" y="29351"/>
                        </a:lnTo>
                        <a:lnTo>
                          <a:pt x="0" y="20869"/>
                        </a:lnTo>
                        <a:lnTo>
                          <a:pt x="5205" y="5205"/>
                        </a:lnTo>
                        <a:lnTo>
                          <a:pt x="11038" y="1262"/>
                        </a:lnTo>
                        <a:lnTo>
                          <a:pt x="26878" y="0"/>
                        </a:lnTo>
                        <a:lnTo>
                          <a:pt x="42497" y="6459"/>
                        </a:lnTo>
                        <a:lnTo>
                          <a:pt x="56068" y="17128"/>
                        </a:lnTo>
                        <a:lnTo>
                          <a:pt x="75347" y="42509"/>
                        </a:lnTo>
                      </a:path>
                    </a:pathLst>
                  </a:custGeom>
                  <a:ln w="38100" cap="flat" cmpd="sng" algn="ctr">
                    <a:solidFill>
                      <a:srgbClr val="0093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68" name="Group 67"/>
                <p:cNvGrpSpPr/>
                <p:nvPr/>
              </p:nvGrpSpPr>
              <p:grpSpPr>
                <a:xfrm>
                  <a:off x="2317651" y="2872108"/>
                  <a:ext cx="284270" cy="431669"/>
                  <a:chOff x="2317651" y="2872108"/>
                  <a:chExt cx="284270" cy="431669"/>
                </a:xfrm>
              </p:grpSpPr>
              <p:sp>
                <p:nvSpPr>
                  <p:cNvPr id="66" name="Freeform 65"/>
                  <p:cNvSpPr/>
                  <p:nvPr/>
                </p:nvSpPr>
                <p:spPr>
                  <a:xfrm>
                    <a:off x="2317651" y="2872108"/>
                    <a:ext cx="284270" cy="410612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284270" h="410612">
                        <a:moveTo>
                          <a:pt x="284269" y="0"/>
                        </a:moveTo>
                        <a:lnTo>
                          <a:pt x="254961" y="34898"/>
                        </a:lnTo>
                        <a:lnTo>
                          <a:pt x="226704" y="83929"/>
                        </a:lnTo>
                        <a:lnTo>
                          <a:pt x="191660" y="145607"/>
                        </a:lnTo>
                        <a:lnTo>
                          <a:pt x="154701" y="207778"/>
                        </a:lnTo>
                        <a:lnTo>
                          <a:pt x="129517" y="244030"/>
                        </a:lnTo>
                        <a:lnTo>
                          <a:pt x="113635" y="271177"/>
                        </a:lnTo>
                        <a:lnTo>
                          <a:pt x="72026" y="325309"/>
                        </a:lnTo>
                        <a:lnTo>
                          <a:pt x="26426" y="382206"/>
                        </a:lnTo>
                        <a:lnTo>
                          <a:pt x="0" y="410611"/>
                        </a:lnTo>
                      </a:path>
                    </a:pathLst>
                  </a:custGeom>
                  <a:ln w="38100" cap="flat" cmpd="sng" algn="ctr">
                    <a:solidFill>
                      <a:srgbClr val="0093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67" name="Freeform 66"/>
                  <p:cNvSpPr/>
                  <p:nvPr/>
                </p:nvSpPr>
                <p:spPr>
                  <a:xfrm>
                    <a:off x="2359765" y="2945807"/>
                    <a:ext cx="210571" cy="357970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210571" h="357970">
                        <a:moveTo>
                          <a:pt x="0" y="0"/>
                        </a:moveTo>
                        <a:lnTo>
                          <a:pt x="37086" y="63450"/>
                        </a:lnTo>
                        <a:lnTo>
                          <a:pt x="71666" y="118425"/>
                        </a:lnTo>
                        <a:lnTo>
                          <a:pt x="91035" y="148173"/>
                        </a:lnTo>
                        <a:lnTo>
                          <a:pt x="126939" y="210638"/>
                        </a:lnTo>
                        <a:lnTo>
                          <a:pt x="160175" y="270628"/>
                        </a:lnTo>
                        <a:lnTo>
                          <a:pt x="176531" y="296995"/>
                        </a:lnTo>
                        <a:lnTo>
                          <a:pt x="210570" y="357969"/>
                        </a:lnTo>
                      </a:path>
                    </a:pathLst>
                  </a:custGeom>
                  <a:ln w="38100" cap="flat" cmpd="sng" algn="ctr">
                    <a:solidFill>
                      <a:srgbClr val="0093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77" name="Group 76"/>
                <p:cNvGrpSpPr/>
                <p:nvPr/>
              </p:nvGrpSpPr>
              <p:grpSpPr>
                <a:xfrm>
                  <a:off x="6139496" y="276032"/>
                  <a:ext cx="115815" cy="2417092"/>
                  <a:chOff x="6139496" y="276032"/>
                  <a:chExt cx="115815" cy="2417092"/>
                </a:xfrm>
              </p:grpSpPr>
              <p:sp>
                <p:nvSpPr>
                  <p:cNvPr id="69" name="Freeform 68"/>
                  <p:cNvSpPr/>
                  <p:nvPr/>
                </p:nvSpPr>
                <p:spPr>
                  <a:xfrm>
                    <a:off x="6171081" y="2566782"/>
                    <a:ext cx="10529" cy="126342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0529" h="126342">
                        <a:moveTo>
                          <a:pt x="0" y="0"/>
                        </a:moveTo>
                        <a:lnTo>
                          <a:pt x="5589" y="58616"/>
                        </a:lnTo>
                        <a:lnTo>
                          <a:pt x="9878" y="114188"/>
                        </a:lnTo>
                        <a:lnTo>
                          <a:pt x="10528" y="126341"/>
                        </a:lnTo>
                      </a:path>
                    </a:pathLst>
                  </a:custGeom>
                  <a:ln w="38100" cap="flat" cmpd="sng" algn="ctr">
                    <a:solidFill>
                      <a:srgbClr val="000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0" name="Freeform 69"/>
                  <p:cNvSpPr/>
                  <p:nvPr/>
                </p:nvSpPr>
                <p:spPr>
                  <a:xfrm>
                    <a:off x="6154504" y="2155347"/>
                    <a:ext cx="100807" cy="202182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00807" h="202182">
                        <a:moveTo>
                          <a:pt x="6049" y="21880"/>
                        </a:moveTo>
                        <a:lnTo>
                          <a:pt x="460" y="5112"/>
                        </a:lnTo>
                        <a:lnTo>
                          <a:pt x="2323" y="1343"/>
                        </a:lnTo>
                        <a:lnTo>
                          <a:pt x="7074" y="0"/>
                        </a:lnTo>
                        <a:lnTo>
                          <a:pt x="13752" y="274"/>
                        </a:lnTo>
                        <a:lnTo>
                          <a:pt x="27410" y="6818"/>
                        </a:lnTo>
                        <a:lnTo>
                          <a:pt x="34327" y="11839"/>
                        </a:lnTo>
                        <a:lnTo>
                          <a:pt x="45133" y="26776"/>
                        </a:lnTo>
                        <a:lnTo>
                          <a:pt x="61603" y="70550"/>
                        </a:lnTo>
                        <a:lnTo>
                          <a:pt x="67715" y="124257"/>
                        </a:lnTo>
                        <a:lnTo>
                          <a:pt x="66434" y="163608"/>
                        </a:lnTo>
                        <a:lnTo>
                          <a:pt x="57843" y="182746"/>
                        </a:lnTo>
                        <a:lnTo>
                          <a:pt x="43107" y="195931"/>
                        </a:lnTo>
                        <a:lnTo>
                          <a:pt x="34263" y="201085"/>
                        </a:lnTo>
                        <a:lnTo>
                          <a:pt x="26028" y="202181"/>
                        </a:lnTo>
                        <a:lnTo>
                          <a:pt x="10639" y="197160"/>
                        </a:lnTo>
                        <a:lnTo>
                          <a:pt x="5600" y="190206"/>
                        </a:lnTo>
                        <a:lnTo>
                          <a:pt x="0" y="170001"/>
                        </a:lnTo>
                        <a:lnTo>
                          <a:pt x="2017" y="161571"/>
                        </a:lnTo>
                        <a:lnTo>
                          <a:pt x="6870" y="154781"/>
                        </a:lnTo>
                        <a:lnTo>
                          <a:pt x="13615" y="149085"/>
                        </a:lnTo>
                        <a:lnTo>
                          <a:pt x="33588" y="142756"/>
                        </a:lnTo>
                        <a:lnTo>
                          <a:pt x="68021" y="139193"/>
                        </a:lnTo>
                        <a:lnTo>
                          <a:pt x="100806" y="137693"/>
                        </a:lnTo>
                      </a:path>
                    </a:pathLst>
                  </a:custGeom>
                  <a:ln w="38099" cap="flat" cmpd="sng" algn="ctr">
                    <a:solidFill>
                      <a:srgbClr val="000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1" name="Freeform 70"/>
                  <p:cNvSpPr/>
                  <p:nvPr/>
                </p:nvSpPr>
                <p:spPr>
                  <a:xfrm>
                    <a:off x="6139496" y="1763843"/>
                    <a:ext cx="105997" cy="184940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05997" h="184940">
                        <a:moveTo>
                          <a:pt x="0" y="13301"/>
                        </a:moveTo>
                        <a:lnTo>
                          <a:pt x="11178" y="2123"/>
                        </a:lnTo>
                        <a:lnTo>
                          <a:pt x="17981" y="0"/>
                        </a:lnTo>
                        <a:lnTo>
                          <a:pt x="34898" y="760"/>
                        </a:lnTo>
                        <a:lnTo>
                          <a:pt x="41982" y="4941"/>
                        </a:lnTo>
                        <a:lnTo>
                          <a:pt x="52974" y="18944"/>
                        </a:lnTo>
                        <a:lnTo>
                          <a:pt x="55520" y="36866"/>
                        </a:lnTo>
                        <a:lnTo>
                          <a:pt x="54560" y="46559"/>
                        </a:lnTo>
                        <a:lnTo>
                          <a:pt x="47256" y="63567"/>
                        </a:lnTo>
                        <a:lnTo>
                          <a:pt x="42032" y="71378"/>
                        </a:lnTo>
                        <a:lnTo>
                          <a:pt x="43229" y="76586"/>
                        </a:lnTo>
                        <a:lnTo>
                          <a:pt x="48707" y="80057"/>
                        </a:lnTo>
                        <a:lnTo>
                          <a:pt x="64931" y="86254"/>
                        </a:lnTo>
                        <a:lnTo>
                          <a:pt x="101545" y="115903"/>
                        </a:lnTo>
                        <a:lnTo>
                          <a:pt x="105131" y="123816"/>
                        </a:lnTo>
                        <a:lnTo>
                          <a:pt x="105996" y="141967"/>
                        </a:lnTo>
                        <a:lnTo>
                          <a:pt x="99362" y="158614"/>
                        </a:lnTo>
                        <a:lnTo>
                          <a:pt x="94317" y="166328"/>
                        </a:lnTo>
                        <a:lnTo>
                          <a:pt x="79354" y="178019"/>
                        </a:lnTo>
                        <a:lnTo>
                          <a:pt x="63344" y="184775"/>
                        </a:lnTo>
                        <a:lnTo>
                          <a:pt x="57437" y="184939"/>
                        </a:lnTo>
                        <a:lnTo>
                          <a:pt x="42114" y="181757"/>
                        </a:lnTo>
                      </a:path>
                    </a:pathLst>
                  </a:custGeom>
                  <a:ln w="38100" cap="flat" cmpd="sng" algn="ctr">
                    <a:solidFill>
                      <a:srgbClr val="000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2" name="Freeform 71"/>
                  <p:cNvSpPr/>
                  <p:nvPr/>
                </p:nvSpPr>
                <p:spPr>
                  <a:xfrm>
                    <a:off x="6244780" y="1334947"/>
                    <a:ext cx="10530" cy="189514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0530" h="189514">
                        <a:moveTo>
                          <a:pt x="0" y="0"/>
                        </a:moveTo>
                        <a:lnTo>
                          <a:pt x="0" y="48931"/>
                        </a:lnTo>
                        <a:lnTo>
                          <a:pt x="5590" y="102472"/>
                        </a:lnTo>
                        <a:lnTo>
                          <a:pt x="9878" y="162771"/>
                        </a:lnTo>
                        <a:lnTo>
                          <a:pt x="10529" y="189513"/>
                        </a:lnTo>
                      </a:path>
                    </a:pathLst>
                  </a:custGeom>
                  <a:ln w="38100" cap="flat" cmpd="sng" algn="ctr">
                    <a:solidFill>
                      <a:srgbClr val="000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3" name="Freeform 72"/>
                  <p:cNvSpPr/>
                  <p:nvPr/>
                </p:nvSpPr>
                <p:spPr>
                  <a:xfrm>
                    <a:off x="6171081" y="1387590"/>
                    <a:ext cx="73700" cy="71604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73700" h="71604">
                        <a:moveTo>
                          <a:pt x="73699" y="21057"/>
                        </a:moveTo>
                        <a:lnTo>
                          <a:pt x="24201" y="70555"/>
                        </a:lnTo>
                        <a:lnTo>
                          <a:pt x="18474" y="71603"/>
                        </a:lnTo>
                        <a:lnTo>
                          <a:pt x="13486" y="68792"/>
                        </a:lnTo>
                        <a:lnTo>
                          <a:pt x="8991" y="63409"/>
                        </a:lnTo>
                        <a:lnTo>
                          <a:pt x="3996" y="44949"/>
                        </a:lnTo>
                        <a:lnTo>
                          <a:pt x="0" y="0"/>
                        </a:lnTo>
                      </a:path>
                    </a:pathLst>
                  </a:custGeom>
                  <a:ln w="38100" cap="flat" cmpd="sng" algn="ctr">
                    <a:solidFill>
                      <a:srgbClr val="000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4" name="Freeform 73"/>
                  <p:cNvSpPr/>
                  <p:nvPr/>
                </p:nvSpPr>
                <p:spPr>
                  <a:xfrm>
                    <a:off x="6160553" y="1019092"/>
                    <a:ext cx="77107" cy="189514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77107" h="189514">
                        <a:moveTo>
                          <a:pt x="73699" y="0"/>
                        </a:moveTo>
                        <a:lnTo>
                          <a:pt x="29737" y="14654"/>
                        </a:lnTo>
                        <a:lnTo>
                          <a:pt x="15946" y="27570"/>
                        </a:lnTo>
                        <a:lnTo>
                          <a:pt x="10631" y="35928"/>
                        </a:lnTo>
                        <a:lnTo>
                          <a:pt x="7844" y="54573"/>
                        </a:lnTo>
                        <a:lnTo>
                          <a:pt x="8739" y="64458"/>
                        </a:lnTo>
                        <a:lnTo>
                          <a:pt x="15972" y="81681"/>
                        </a:lnTo>
                        <a:lnTo>
                          <a:pt x="21177" y="89549"/>
                        </a:lnTo>
                        <a:lnTo>
                          <a:pt x="26986" y="92455"/>
                        </a:lnTo>
                        <a:lnTo>
                          <a:pt x="33198" y="92052"/>
                        </a:lnTo>
                        <a:lnTo>
                          <a:pt x="39680" y="89444"/>
                        </a:lnTo>
                        <a:lnTo>
                          <a:pt x="46340" y="90045"/>
                        </a:lnTo>
                        <a:lnTo>
                          <a:pt x="59980" y="96952"/>
                        </a:lnTo>
                        <a:lnTo>
                          <a:pt x="70721" y="110940"/>
                        </a:lnTo>
                        <a:lnTo>
                          <a:pt x="75224" y="119584"/>
                        </a:lnTo>
                        <a:lnTo>
                          <a:pt x="77106" y="138546"/>
                        </a:lnTo>
                        <a:lnTo>
                          <a:pt x="72874" y="157503"/>
                        </a:lnTo>
                        <a:lnTo>
                          <a:pt x="63194" y="173726"/>
                        </a:lnTo>
                        <a:lnTo>
                          <a:pt x="54997" y="178989"/>
                        </a:lnTo>
                        <a:lnTo>
                          <a:pt x="0" y="189513"/>
                        </a:lnTo>
                      </a:path>
                    </a:pathLst>
                  </a:custGeom>
                  <a:ln w="38100" cap="flat" cmpd="sng" algn="ctr">
                    <a:solidFill>
                      <a:srgbClr val="000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5" name="Freeform 74"/>
                  <p:cNvSpPr/>
                  <p:nvPr/>
                </p:nvSpPr>
                <p:spPr>
                  <a:xfrm>
                    <a:off x="6161989" y="619009"/>
                    <a:ext cx="85365" cy="220528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5365" h="220528">
                        <a:moveTo>
                          <a:pt x="40678" y="0"/>
                        </a:moveTo>
                        <a:lnTo>
                          <a:pt x="25037" y="26387"/>
                        </a:lnTo>
                        <a:lnTo>
                          <a:pt x="5834" y="88902"/>
                        </a:lnTo>
                        <a:lnTo>
                          <a:pt x="0" y="151355"/>
                        </a:lnTo>
                        <a:lnTo>
                          <a:pt x="1329" y="193285"/>
                        </a:lnTo>
                        <a:lnTo>
                          <a:pt x="9931" y="213026"/>
                        </a:lnTo>
                        <a:lnTo>
                          <a:pt x="16671" y="218057"/>
                        </a:lnTo>
                        <a:lnTo>
                          <a:pt x="24673" y="220241"/>
                        </a:lnTo>
                        <a:lnTo>
                          <a:pt x="33518" y="220527"/>
                        </a:lnTo>
                        <a:lnTo>
                          <a:pt x="52703" y="214605"/>
                        </a:lnTo>
                        <a:lnTo>
                          <a:pt x="62733" y="209751"/>
                        </a:lnTo>
                        <a:lnTo>
                          <a:pt x="76996" y="194998"/>
                        </a:lnTo>
                        <a:lnTo>
                          <a:pt x="82437" y="186151"/>
                        </a:lnTo>
                        <a:lnTo>
                          <a:pt x="85364" y="166962"/>
                        </a:lnTo>
                        <a:lnTo>
                          <a:pt x="84507" y="156932"/>
                        </a:lnTo>
                        <a:lnTo>
                          <a:pt x="79256" y="150245"/>
                        </a:lnTo>
                        <a:lnTo>
                          <a:pt x="60943" y="142815"/>
                        </a:lnTo>
                        <a:lnTo>
                          <a:pt x="51848" y="143173"/>
                        </a:lnTo>
                        <a:lnTo>
                          <a:pt x="9092" y="157928"/>
                        </a:lnTo>
                      </a:path>
                    </a:pathLst>
                  </a:custGeom>
                  <a:ln w="38099" cap="flat" cmpd="sng" algn="ctr">
                    <a:solidFill>
                      <a:srgbClr val="000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6" name="Freeform 75"/>
                  <p:cNvSpPr/>
                  <p:nvPr/>
                </p:nvSpPr>
                <p:spPr>
                  <a:xfrm>
                    <a:off x="6150024" y="276032"/>
                    <a:ext cx="61986" cy="132408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61986" h="132408">
                        <a:moveTo>
                          <a:pt x="0" y="6065"/>
                        </a:moveTo>
                        <a:lnTo>
                          <a:pt x="32452" y="0"/>
                        </a:lnTo>
                        <a:lnTo>
                          <a:pt x="53028" y="2590"/>
                        </a:lnTo>
                        <a:lnTo>
                          <a:pt x="58748" y="8428"/>
                        </a:lnTo>
                        <a:lnTo>
                          <a:pt x="61392" y="16999"/>
                        </a:lnTo>
                        <a:lnTo>
                          <a:pt x="61985" y="27392"/>
                        </a:lnTo>
                        <a:lnTo>
                          <a:pt x="56405" y="45180"/>
                        </a:lnTo>
                        <a:lnTo>
                          <a:pt x="51642" y="53199"/>
                        </a:lnTo>
                        <a:lnTo>
                          <a:pt x="43996" y="97351"/>
                        </a:lnTo>
                        <a:lnTo>
                          <a:pt x="42114" y="132407"/>
                        </a:lnTo>
                      </a:path>
                    </a:pathLst>
                  </a:custGeom>
                  <a:ln w="38100" cap="flat" cmpd="sng" algn="ctr">
                    <a:solidFill>
                      <a:srgbClr val="000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80" name="Group 79"/>
                <p:cNvGrpSpPr/>
                <p:nvPr/>
              </p:nvGrpSpPr>
              <p:grpSpPr>
                <a:xfrm>
                  <a:off x="6139496" y="3303776"/>
                  <a:ext cx="84229" cy="157928"/>
                  <a:chOff x="6139496" y="3303776"/>
                  <a:chExt cx="84229" cy="157928"/>
                </a:xfrm>
              </p:grpSpPr>
              <p:sp>
                <p:nvSpPr>
                  <p:cNvPr id="78" name="Freeform 77"/>
                  <p:cNvSpPr/>
                  <p:nvPr/>
                </p:nvSpPr>
                <p:spPr>
                  <a:xfrm>
                    <a:off x="6139496" y="3430118"/>
                    <a:ext cx="42115" cy="3158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42115" h="31586">
                        <a:moveTo>
                          <a:pt x="42114" y="0"/>
                        </a:moveTo>
                        <a:lnTo>
                          <a:pt x="19209" y="19786"/>
                        </a:lnTo>
                        <a:lnTo>
                          <a:pt x="0" y="31585"/>
                        </a:lnTo>
                      </a:path>
                    </a:pathLst>
                  </a:custGeom>
                  <a:ln w="38100" cap="flat" cmpd="sng" algn="ctr">
                    <a:solidFill>
                      <a:srgbClr val="000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9" name="Freeform 78"/>
                  <p:cNvSpPr/>
                  <p:nvPr/>
                </p:nvSpPr>
                <p:spPr>
                  <a:xfrm>
                    <a:off x="6192139" y="3303776"/>
                    <a:ext cx="31586" cy="126343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31586" h="126343">
                        <a:moveTo>
                          <a:pt x="0" y="0"/>
                        </a:moveTo>
                        <a:lnTo>
                          <a:pt x="16788" y="62281"/>
                        </a:lnTo>
                        <a:lnTo>
                          <a:pt x="23333" y="106972"/>
                        </a:lnTo>
                        <a:lnTo>
                          <a:pt x="31585" y="126342"/>
                        </a:lnTo>
                      </a:path>
                    </a:pathLst>
                  </a:custGeom>
                  <a:ln w="38100" cap="flat" cmpd="sng" algn="ctr">
                    <a:solidFill>
                      <a:srgbClr val="000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83" name="Group 82"/>
                <p:cNvGrpSpPr/>
                <p:nvPr/>
              </p:nvGrpSpPr>
              <p:grpSpPr>
                <a:xfrm>
                  <a:off x="6076325" y="3701890"/>
                  <a:ext cx="189514" cy="187963"/>
                  <a:chOff x="6076325" y="3701890"/>
                  <a:chExt cx="189514" cy="187963"/>
                </a:xfrm>
              </p:grpSpPr>
              <p:sp>
                <p:nvSpPr>
                  <p:cNvPr id="81" name="Freeform 80"/>
                  <p:cNvSpPr/>
                  <p:nvPr/>
                </p:nvSpPr>
                <p:spPr>
                  <a:xfrm>
                    <a:off x="6076325" y="3777559"/>
                    <a:ext cx="73700" cy="42115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73700" h="42115">
                        <a:moveTo>
                          <a:pt x="73699" y="0"/>
                        </a:moveTo>
                        <a:lnTo>
                          <a:pt x="55718" y="15641"/>
                        </a:lnTo>
                        <a:lnTo>
                          <a:pt x="0" y="42114"/>
                        </a:lnTo>
                      </a:path>
                    </a:pathLst>
                  </a:custGeom>
                  <a:ln w="38100" cap="flat" cmpd="sng" algn="ctr">
                    <a:solidFill>
                      <a:srgbClr val="000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82" name="Freeform 81"/>
                  <p:cNvSpPr/>
                  <p:nvPr/>
                </p:nvSpPr>
                <p:spPr>
                  <a:xfrm>
                    <a:off x="6139496" y="3701890"/>
                    <a:ext cx="126343" cy="187963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26343" h="187963">
                        <a:moveTo>
                          <a:pt x="0" y="33554"/>
                        </a:moveTo>
                        <a:lnTo>
                          <a:pt x="5589" y="16787"/>
                        </a:lnTo>
                        <a:lnTo>
                          <a:pt x="17692" y="5435"/>
                        </a:lnTo>
                        <a:lnTo>
                          <a:pt x="25833" y="770"/>
                        </a:lnTo>
                        <a:lnTo>
                          <a:pt x="33599" y="0"/>
                        </a:lnTo>
                        <a:lnTo>
                          <a:pt x="48468" y="5383"/>
                        </a:lnTo>
                        <a:lnTo>
                          <a:pt x="59756" y="18694"/>
                        </a:lnTo>
                        <a:lnTo>
                          <a:pt x="83928" y="76212"/>
                        </a:lnTo>
                        <a:lnTo>
                          <a:pt x="88774" y="96967"/>
                        </a:lnTo>
                        <a:lnTo>
                          <a:pt x="79468" y="154989"/>
                        </a:lnTo>
                        <a:lnTo>
                          <a:pt x="66905" y="175653"/>
                        </a:lnTo>
                        <a:lnTo>
                          <a:pt x="58641" y="184439"/>
                        </a:lnTo>
                        <a:lnTo>
                          <a:pt x="50792" y="187956"/>
                        </a:lnTo>
                        <a:lnTo>
                          <a:pt x="43220" y="187962"/>
                        </a:lnTo>
                        <a:lnTo>
                          <a:pt x="35833" y="185625"/>
                        </a:lnTo>
                        <a:lnTo>
                          <a:pt x="29737" y="180559"/>
                        </a:lnTo>
                        <a:lnTo>
                          <a:pt x="19846" y="165570"/>
                        </a:lnTo>
                        <a:lnTo>
                          <a:pt x="19080" y="156660"/>
                        </a:lnTo>
                        <a:lnTo>
                          <a:pt x="24468" y="137401"/>
                        </a:lnTo>
                        <a:lnTo>
                          <a:pt x="31519" y="130861"/>
                        </a:lnTo>
                        <a:lnTo>
                          <a:pt x="51833" y="123595"/>
                        </a:lnTo>
                        <a:lnTo>
                          <a:pt x="99492" y="120100"/>
                        </a:lnTo>
                        <a:lnTo>
                          <a:pt x="126342" y="128311"/>
                        </a:lnTo>
                      </a:path>
                    </a:pathLst>
                  </a:custGeom>
                  <a:ln w="38100" cap="flat" cmpd="sng" algn="ctr">
                    <a:solidFill>
                      <a:srgbClr val="000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86" name="Group 85"/>
                <p:cNvGrpSpPr/>
                <p:nvPr/>
              </p:nvGrpSpPr>
              <p:grpSpPr>
                <a:xfrm>
                  <a:off x="6097382" y="4080112"/>
                  <a:ext cx="158463" cy="192287"/>
                  <a:chOff x="6097382" y="4080112"/>
                  <a:chExt cx="158463" cy="192287"/>
                </a:xfrm>
              </p:grpSpPr>
              <p:sp>
                <p:nvSpPr>
                  <p:cNvPr id="84" name="Freeform 83"/>
                  <p:cNvSpPr/>
                  <p:nvPr/>
                </p:nvSpPr>
                <p:spPr>
                  <a:xfrm>
                    <a:off x="6097382" y="4156585"/>
                    <a:ext cx="73700" cy="3158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73700" h="31586">
                        <a:moveTo>
                          <a:pt x="73699" y="0"/>
                        </a:moveTo>
                        <a:lnTo>
                          <a:pt x="15946" y="21331"/>
                        </a:lnTo>
                        <a:lnTo>
                          <a:pt x="0" y="31585"/>
                        </a:lnTo>
                      </a:path>
                    </a:pathLst>
                  </a:custGeom>
                  <a:ln w="38100" cap="flat" cmpd="sng" algn="ctr">
                    <a:solidFill>
                      <a:srgbClr val="000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85" name="Freeform 84"/>
                  <p:cNvSpPr/>
                  <p:nvPr/>
                </p:nvSpPr>
                <p:spPr>
                  <a:xfrm>
                    <a:off x="6150024" y="4080112"/>
                    <a:ext cx="105821" cy="192287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05821" h="192287">
                        <a:moveTo>
                          <a:pt x="0" y="13301"/>
                        </a:moveTo>
                        <a:lnTo>
                          <a:pt x="11178" y="2123"/>
                        </a:lnTo>
                        <a:lnTo>
                          <a:pt x="19150" y="0"/>
                        </a:lnTo>
                        <a:lnTo>
                          <a:pt x="40487" y="761"/>
                        </a:lnTo>
                        <a:lnTo>
                          <a:pt x="59328" y="8117"/>
                        </a:lnTo>
                        <a:lnTo>
                          <a:pt x="67628" y="13355"/>
                        </a:lnTo>
                        <a:lnTo>
                          <a:pt x="71991" y="20356"/>
                        </a:lnTo>
                        <a:lnTo>
                          <a:pt x="73720" y="37494"/>
                        </a:lnTo>
                        <a:lnTo>
                          <a:pt x="67470" y="53689"/>
                        </a:lnTo>
                        <a:lnTo>
                          <a:pt x="62527" y="61284"/>
                        </a:lnTo>
                        <a:lnTo>
                          <a:pt x="63912" y="66346"/>
                        </a:lnTo>
                        <a:lnTo>
                          <a:pt x="69514" y="69722"/>
                        </a:lnTo>
                        <a:lnTo>
                          <a:pt x="85877" y="75812"/>
                        </a:lnTo>
                        <a:lnTo>
                          <a:pt x="100949" y="86317"/>
                        </a:lnTo>
                        <a:lnTo>
                          <a:pt x="104734" y="94734"/>
                        </a:lnTo>
                        <a:lnTo>
                          <a:pt x="105820" y="116564"/>
                        </a:lnTo>
                        <a:lnTo>
                          <a:pt x="94265" y="149572"/>
                        </a:lnTo>
                        <a:lnTo>
                          <a:pt x="79330" y="164723"/>
                        </a:lnTo>
                        <a:lnTo>
                          <a:pt x="64504" y="175356"/>
                        </a:lnTo>
                        <a:lnTo>
                          <a:pt x="52643" y="192286"/>
                        </a:lnTo>
                      </a:path>
                    </a:pathLst>
                  </a:custGeom>
                  <a:ln w="38100" cap="flat" cmpd="sng" algn="ctr">
                    <a:solidFill>
                      <a:srgbClr val="000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90" name="Group 89"/>
                <p:cNvGrpSpPr/>
                <p:nvPr/>
              </p:nvGrpSpPr>
              <p:grpSpPr>
                <a:xfrm>
                  <a:off x="6097382" y="4419797"/>
                  <a:ext cx="168457" cy="147400"/>
                  <a:chOff x="6097382" y="4419797"/>
                  <a:chExt cx="168457" cy="147400"/>
                </a:xfrm>
              </p:grpSpPr>
              <p:sp>
                <p:nvSpPr>
                  <p:cNvPr id="87" name="Freeform 86"/>
                  <p:cNvSpPr/>
                  <p:nvPr/>
                </p:nvSpPr>
                <p:spPr>
                  <a:xfrm>
                    <a:off x="6097382" y="4535610"/>
                    <a:ext cx="52643" cy="31587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52643" h="31587">
                        <a:moveTo>
                          <a:pt x="52642" y="0"/>
                        </a:moveTo>
                        <a:lnTo>
                          <a:pt x="28596" y="9576"/>
                        </a:lnTo>
                        <a:lnTo>
                          <a:pt x="0" y="31586"/>
                        </a:lnTo>
                      </a:path>
                    </a:pathLst>
                  </a:custGeom>
                  <a:ln w="38100" cap="flat" cmpd="sng" algn="ctr">
                    <a:solidFill>
                      <a:srgbClr val="000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88" name="Freeform 87"/>
                  <p:cNvSpPr/>
                  <p:nvPr/>
                </p:nvSpPr>
                <p:spPr>
                  <a:xfrm>
                    <a:off x="6249720" y="4419797"/>
                    <a:ext cx="16119" cy="126343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6119" h="126343">
                        <a:moveTo>
                          <a:pt x="5590" y="0"/>
                        </a:moveTo>
                        <a:lnTo>
                          <a:pt x="0" y="16768"/>
                        </a:lnTo>
                        <a:lnTo>
                          <a:pt x="376" y="34359"/>
                        </a:lnTo>
                        <a:lnTo>
                          <a:pt x="6072" y="90659"/>
                        </a:lnTo>
                        <a:lnTo>
                          <a:pt x="16118" y="126342"/>
                        </a:lnTo>
                      </a:path>
                    </a:pathLst>
                  </a:custGeom>
                  <a:ln w="38100" cap="flat" cmpd="sng" algn="ctr">
                    <a:solidFill>
                      <a:srgbClr val="000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89" name="Freeform 88"/>
                  <p:cNvSpPr/>
                  <p:nvPr/>
                </p:nvSpPr>
                <p:spPr>
                  <a:xfrm>
                    <a:off x="6160553" y="4440854"/>
                    <a:ext cx="94758" cy="46028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94758" h="46028">
                        <a:moveTo>
                          <a:pt x="94757" y="21057"/>
                        </a:moveTo>
                        <a:lnTo>
                          <a:pt x="76775" y="36698"/>
                        </a:lnTo>
                        <a:lnTo>
                          <a:pt x="59859" y="44776"/>
                        </a:lnTo>
                        <a:lnTo>
                          <a:pt x="40642" y="46027"/>
                        </a:lnTo>
                        <a:lnTo>
                          <a:pt x="30604" y="44722"/>
                        </a:lnTo>
                        <a:lnTo>
                          <a:pt x="22742" y="39174"/>
                        </a:lnTo>
                        <a:lnTo>
                          <a:pt x="0" y="0"/>
                        </a:lnTo>
                      </a:path>
                    </a:pathLst>
                  </a:custGeom>
                  <a:ln w="38100" cap="flat" cmpd="sng" algn="ctr">
                    <a:solidFill>
                      <a:srgbClr val="000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93" name="Group 92"/>
                <p:cNvGrpSpPr/>
                <p:nvPr/>
              </p:nvGrpSpPr>
              <p:grpSpPr>
                <a:xfrm>
                  <a:off x="6118438" y="4819880"/>
                  <a:ext cx="165293" cy="210570"/>
                  <a:chOff x="6118438" y="4819880"/>
                  <a:chExt cx="165293" cy="210570"/>
                </a:xfrm>
              </p:grpSpPr>
              <p:sp>
                <p:nvSpPr>
                  <p:cNvPr id="91" name="Freeform 90"/>
                  <p:cNvSpPr/>
                  <p:nvPr/>
                </p:nvSpPr>
                <p:spPr>
                  <a:xfrm>
                    <a:off x="6118438" y="4935694"/>
                    <a:ext cx="52644" cy="21057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52644" h="21057">
                        <a:moveTo>
                          <a:pt x="52643" y="0"/>
                        </a:moveTo>
                        <a:lnTo>
                          <a:pt x="0" y="21056"/>
                        </a:lnTo>
                      </a:path>
                    </a:pathLst>
                  </a:custGeom>
                  <a:ln w="38100" cap="flat" cmpd="sng" algn="ctr">
                    <a:solidFill>
                      <a:srgbClr val="000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2" name="Freeform 91"/>
                  <p:cNvSpPr/>
                  <p:nvPr/>
                </p:nvSpPr>
                <p:spPr>
                  <a:xfrm>
                    <a:off x="6210318" y="4819880"/>
                    <a:ext cx="73413" cy="210570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73413" h="210570">
                        <a:moveTo>
                          <a:pt x="55520" y="0"/>
                        </a:moveTo>
                        <a:lnTo>
                          <a:pt x="37539" y="15641"/>
                        </a:lnTo>
                        <a:lnTo>
                          <a:pt x="20622" y="23719"/>
                        </a:lnTo>
                        <a:lnTo>
                          <a:pt x="7644" y="37447"/>
                        </a:lnTo>
                        <a:lnTo>
                          <a:pt x="2546" y="46022"/>
                        </a:lnTo>
                        <a:lnTo>
                          <a:pt x="0" y="64908"/>
                        </a:lnTo>
                        <a:lnTo>
                          <a:pt x="959" y="74857"/>
                        </a:lnTo>
                        <a:lnTo>
                          <a:pt x="5108" y="80320"/>
                        </a:lnTo>
                        <a:lnTo>
                          <a:pt x="11384" y="82792"/>
                        </a:lnTo>
                        <a:lnTo>
                          <a:pt x="46671" y="89533"/>
                        </a:lnTo>
                        <a:lnTo>
                          <a:pt x="54300" y="94783"/>
                        </a:lnTo>
                        <a:lnTo>
                          <a:pt x="65896" y="109976"/>
                        </a:lnTo>
                        <a:lnTo>
                          <a:pt x="73412" y="143849"/>
                        </a:lnTo>
                        <a:lnTo>
                          <a:pt x="68931" y="163759"/>
                        </a:lnTo>
                        <a:lnTo>
                          <a:pt x="46990" y="195604"/>
                        </a:lnTo>
                        <a:lnTo>
                          <a:pt x="36911" y="203918"/>
                        </a:lnTo>
                        <a:lnTo>
                          <a:pt x="23934" y="210569"/>
                        </a:lnTo>
                      </a:path>
                    </a:pathLst>
                  </a:custGeom>
                  <a:ln w="38100" cap="flat" cmpd="sng" algn="ctr">
                    <a:solidFill>
                      <a:srgbClr val="000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96" name="Group 95"/>
                <p:cNvGrpSpPr/>
                <p:nvPr/>
              </p:nvGrpSpPr>
              <p:grpSpPr>
                <a:xfrm>
                  <a:off x="6118438" y="5251548"/>
                  <a:ext cx="165886" cy="177297"/>
                  <a:chOff x="6118438" y="5251548"/>
                  <a:chExt cx="165886" cy="177297"/>
                </a:xfrm>
              </p:grpSpPr>
              <p:sp>
                <p:nvSpPr>
                  <p:cNvPr id="94" name="Freeform 93"/>
                  <p:cNvSpPr/>
                  <p:nvPr/>
                </p:nvSpPr>
                <p:spPr>
                  <a:xfrm>
                    <a:off x="6118438" y="5346305"/>
                    <a:ext cx="52644" cy="21058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52644" h="21058">
                        <a:moveTo>
                          <a:pt x="52643" y="0"/>
                        </a:moveTo>
                        <a:lnTo>
                          <a:pt x="0" y="21057"/>
                        </a:lnTo>
                      </a:path>
                    </a:pathLst>
                  </a:custGeom>
                  <a:ln w="38100" cap="flat" cmpd="sng" algn="ctr">
                    <a:solidFill>
                      <a:srgbClr val="000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5" name="Freeform 94"/>
                  <p:cNvSpPr/>
                  <p:nvPr/>
                </p:nvSpPr>
                <p:spPr>
                  <a:xfrm>
                    <a:off x="6213195" y="5251548"/>
                    <a:ext cx="71129" cy="177297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71129" h="177297">
                        <a:moveTo>
                          <a:pt x="31586" y="0"/>
                        </a:moveTo>
                        <a:lnTo>
                          <a:pt x="13628" y="53875"/>
                        </a:lnTo>
                        <a:lnTo>
                          <a:pt x="3039" y="98120"/>
                        </a:lnTo>
                        <a:lnTo>
                          <a:pt x="601" y="151573"/>
                        </a:lnTo>
                        <a:lnTo>
                          <a:pt x="3910" y="161880"/>
                        </a:lnTo>
                        <a:lnTo>
                          <a:pt x="9626" y="169921"/>
                        </a:lnTo>
                        <a:lnTo>
                          <a:pt x="16946" y="176452"/>
                        </a:lnTo>
                        <a:lnTo>
                          <a:pt x="22996" y="177296"/>
                        </a:lnTo>
                        <a:lnTo>
                          <a:pt x="28199" y="174349"/>
                        </a:lnTo>
                        <a:lnTo>
                          <a:pt x="60679" y="133344"/>
                        </a:lnTo>
                        <a:lnTo>
                          <a:pt x="67913" y="113076"/>
                        </a:lnTo>
                        <a:lnTo>
                          <a:pt x="71128" y="88471"/>
                        </a:lnTo>
                        <a:lnTo>
                          <a:pt x="69645" y="82377"/>
                        </a:lnTo>
                        <a:lnTo>
                          <a:pt x="66318" y="80654"/>
                        </a:lnTo>
                        <a:lnTo>
                          <a:pt x="61759" y="81846"/>
                        </a:lnTo>
                        <a:lnTo>
                          <a:pt x="44166" y="94700"/>
                        </a:lnTo>
                        <a:lnTo>
                          <a:pt x="0" y="147399"/>
                        </a:lnTo>
                      </a:path>
                    </a:pathLst>
                  </a:custGeom>
                  <a:ln w="38100" cap="flat" cmpd="sng" algn="ctr">
                    <a:solidFill>
                      <a:srgbClr val="000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99" name="Group 98"/>
                <p:cNvGrpSpPr/>
                <p:nvPr/>
              </p:nvGrpSpPr>
              <p:grpSpPr>
                <a:xfrm>
                  <a:off x="6139496" y="5668563"/>
                  <a:ext cx="121729" cy="172582"/>
                  <a:chOff x="6139496" y="5668563"/>
                  <a:chExt cx="121729" cy="172582"/>
                </a:xfrm>
              </p:grpSpPr>
              <p:sp>
                <p:nvSpPr>
                  <p:cNvPr id="97" name="Freeform 96"/>
                  <p:cNvSpPr/>
                  <p:nvPr/>
                </p:nvSpPr>
                <p:spPr>
                  <a:xfrm>
                    <a:off x="6139496" y="5799030"/>
                    <a:ext cx="31586" cy="21058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31586" h="21058">
                        <a:moveTo>
                          <a:pt x="31585" y="0"/>
                        </a:moveTo>
                        <a:lnTo>
                          <a:pt x="15944" y="14471"/>
                        </a:lnTo>
                        <a:lnTo>
                          <a:pt x="0" y="21057"/>
                        </a:lnTo>
                      </a:path>
                    </a:pathLst>
                  </a:custGeom>
                  <a:ln w="38100" cap="flat" cmpd="sng" algn="ctr">
                    <a:solidFill>
                      <a:srgbClr val="000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8" name="Freeform 97"/>
                  <p:cNvSpPr/>
                  <p:nvPr/>
                </p:nvSpPr>
                <p:spPr>
                  <a:xfrm>
                    <a:off x="6181610" y="5668563"/>
                    <a:ext cx="79615" cy="172582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79615" h="172582">
                        <a:moveTo>
                          <a:pt x="0" y="14654"/>
                        </a:moveTo>
                        <a:lnTo>
                          <a:pt x="43963" y="0"/>
                        </a:lnTo>
                        <a:lnTo>
                          <a:pt x="52705" y="205"/>
                        </a:lnTo>
                        <a:lnTo>
                          <a:pt x="68658" y="6673"/>
                        </a:lnTo>
                        <a:lnTo>
                          <a:pt x="73848" y="15182"/>
                        </a:lnTo>
                        <a:lnTo>
                          <a:pt x="79614" y="40235"/>
                        </a:lnTo>
                        <a:lnTo>
                          <a:pt x="76081" y="95572"/>
                        </a:lnTo>
                        <a:lnTo>
                          <a:pt x="71050" y="145324"/>
                        </a:lnTo>
                        <a:lnTo>
                          <a:pt x="63171" y="172581"/>
                        </a:lnTo>
                      </a:path>
                    </a:pathLst>
                  </a:custGeom>
                  <a:ln w="38100" cap="flat" cmpd="sng" algn="ctr">
                    <a:solidFill>
                      <a:srgbClr val="000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102" name="Group 101"/>
                <p:cNvGrpSpPr/>
                <p:nvPr/>
              </p:nvGrpSpPr>
              <p:grpSpPr>
                <a:xfrm>
                  <a:off x="6076325" y="6103815"/>
                  <a:ext cx="202264" cy="181350"/>
                  <a:chOff x="6076325" y="6103815"/>
                  <a:chExt cx="202264" cy="181350"/>
                </a:xfrm>
              </p:grpSpPr>
              <p:sp>
                <p:nvSpPr>
                  <p:cNvPr id="100" name="Freeform 99"/>
                  <p:cNvSpPr/>
                  <p:nvPr/>
                </p:nvSpPr>
                <p:spPr>
                  <a:xfrm>
                    <a:off x="6076325" y="6220170"/>
                    <a:ext cx="63172" cy="42115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63172" h="42115">
                        <a:moveTo>
                          <a:pt x="63171" y="0"/>
                        </a:moveTo>
                        <a:lnTo>
                          <a:pt x="39124" y="9575"/>
                        </a:lnTo>
                        <a:lnTo>
                          <a:pt x="0" y="42114"/>
                        </a:lnTo>
                      </a:path>
                    </a:pathLst>
                  </a:custGeom>
                  <a:ln w="38100" cap="flat" cmpd="sng" algn="ctr">
                    <a:solidFill>
                      <a:srgbClr val="000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01" name="Freeform 100"/>
                  <p:cNvSpPr/>
                  <p:nvPr/>
                </p:nvSpPr>
                <p:spPr>
                  <a:xfrm>
                    <a:off x="6154884" y="6103815"/>
                    <a:ext cx="123705" cy="181350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23705" h="181350">
                        <a:moveTo>
                          <a:pt x="89896" y="542"/>
                        </a:moveTo>
                        <a:lnTo>
                          <a:pt x="75242" y="53570"/>
                        </a:lnTo>
                        <a:lnTo>
                          <a:pt x="58230" y="114211"/>
                        </a:lnTo>
                        <a:lnTo>
                          <a:pt x="53595" y="136459"/>
                        </a:lnTo>
                        <a:lnTo>
                          <a:pt x="55435" y="158046"/>
                        </a:lnTo>
                        <a:lnTo>
                          <a:pt x="59904" y="166376"/>
                        </a:lnTo>
                        <a:lnTo>
                          <a:pt x="74226" y="178751"/>
                        </a:lnTo>
                        <a:lnTo>
                          <a:pt x="82959" y="181349"/>
                        </a:lnTo>
                        <a:lnTo>
                          <a:pt x="102021" y="181116"/>
                        </a:lnTo>
                        <a:lnTo>
                          <a:pt x="109678" y="177077"/>
                        </a:lnTo>
                        <a:lnTo>
                          <a:pt x="121305" y="163230"/>
                        </a:lnTo>
                        <a:lnTo>
                          <a:pt x="123704" y="154624"/>
                        </a:lnTo>
                        <a:lnTo>
                          <a:pt x="123249" y="135703"/>
                        </a:lnTo>
                        <a:lnTo>
                          <a:pt x="119151" y="128084"/>
                        </a:lnTo>
                        <a:lnTo>
                          <a:pt x="105238" y="116499"/>
                        </a:lnTo>
                        <a:lnTo>
                          <a:pt x="49225" y="104113"/>
                        </a:lnTo>
                        <a:lnTo>
                          <a:pt x="28537" y="96876"/>
                        </a:lnTo>
                        <a:lnTo>
                          <a:pt x="11543" y="85861"/>
                        </a:lnTo>
                        <a:lnTo>
                          <a:pt x="6075" y="77309"/>
                        </a:lnTo>
                        <a:lnTo>
                          <a:pt x="0" y="55328"/>
                        </a:lnTo>
                        <a:lnTo>
                          <a:pt x="720" y="45255"/>
                        </a:lnTo>
                        <a:lnTo>
                          <a:pt x="7758" y="27824"/>
                        </a:lnTo>
                        <a:lnTo>
                          <a:pt x="24875" y="4856"/>
                        </a:lnTo>
                        <a:lnTo>
                          <a:pt x="32511" y="1079"/>
                        </a:lnTo>
                        <a:lnTo>
                          <a:pt x="50354" y="0"/>
                        </a:lnTo>
                        <a:lnTo>
                          <a:pt x="66863" y="6541"/>
                        </a:lnTo>
                        <a:lnTo>
                          <a:pt x="74541" y="11560"/>
                        </a:lnTo>
                        <a:lnTo>
                          <a:pt x="79659" y="18416"/>
                        </a:lnTo>
                        <a:lnTo>
                          <a:pt x="89896" y="53185"/>
                        </a:lnTo>
                      </a:path>
                    </a:pathLst>
                  </a:custGeom>
                  <a:ln w="38100" cap="flat" cmpd="sng" algn="ctr">
                    <a:solidFill>
                      <a:srgbClr val="000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</p:grpSp>
          <p:sp>
            <p:nvSpPr>
              <p:cNvPr id="104" name="Freeform 103"/>
              <p:cNvSpPr/>
              <p:nvPr/>
            </p:nvSpPr>
            <p:spPr>
              <a:xfrm>
                <a:off x="6161792" y="2908045"/>
                <a:ext cx="185526" cy="230348"/>
              </a:xfrm>
              <a:custGeom>
                <a:avLst/>
                <a:gdLst/>
                <a:ahLst/>
                <a:cxnLst/>
                <a:rect l="0" t="0" r="0" b="0"/>
                <a:pathLst>
                  <a:path w="185526" h="230348">
                    <a:moveTo>
                      <a:pt x="72460" y="6177"/>
                    </a:moveTo>
                    <a:lnTo>
                      <a:pt x="48414" y="15752"/>
                    </a:lnTo>
                    <a:lnTo>
                      <a:pt x="12867" y="45580"/>
                    </a:lnTo>
                    <a:lnTo>
                      <a:pt x="5030" y="65414"/>
                    </a:lnTo>
                    <a:lnTo>
                      <a:pt x="0" y="116274"/>
                    </a:lnTo>
                    <a:lnTo>
                      <a:pt x="10376" y="173880"/>
                    </a:lnTo>
                    <a:lnTo>
                      <a:pt x="17961" y="194185"/>
                    </a:lnTo>
                    <a:lnTo>
                      <a:pt x="29131" y="211009"/>
                    </a:lnTo>
                    <a:lnTo>
                      <a:pt x="45014" y="223165"/>
                    </a:lnTo>
                    <a:lnTo>
                      <a:pt x="54163" y="228045"/>
                    </a:lnTo>
                    <a:lnTo>
                      <a:pt x="73687" y="230347"/>
                    </a:lnTo>
                    <a:lnTo>
                      <a:pt x="114817" y="222293"/>
                    </a:lnTo>
                    <a:lnTo>
                      <a:pt x="140643" y="207211"/>
                    </a:lnTo>
                    <a:lnTo>
                      <a:pt x="163113" y="187925"/>
                    </a:lnTo>
                    <a:lnTo>
                      <a:pt x="178999" y="161804"/>
                    </a:lnTo>
                    <a:lnTo>
                      <a:pt x="185525" y="126248"/>
                    </a:lnTo>
                    <a:lnTo>
                      <a:pt x="181870" y="91666"/>
                    </a:lnTo>
                    <a:lnTo>
                      <a:pt x="167789" y="59193"/>
                    </a:lnTo>
                    <a:lnTo>
                      <a:pt x="128355" y="10335"/>
                    </a:lnTo>
                    <a:lnTo>
                      <a:pt x="108221" y="2176"/>
                    </a:lnTo>
                    <a:lnTo>
                      <a:pt x="96301" y="0"/>
                    </a:lnTo>
                    <a:lnTo>
                      <a:pt x="76817" y="3822"/>
                    </a:lnTo>
                    <a:lnTo>
                      <a:pt x="51403" y="16705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106" name="Straight Connector 105"/>
            <p:cNvCxnSpPr/>
            <p:nvPr/>
          </p:nvCxnSpPr>
          <p:spPr>
            <a:xfrm>
              <a:off x="5583301" y="125983"/>
              <a:ext cx="0" cy="6243447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/>
            <p:cNvCxnSpPr/>
            <p:nvPr/>
          </p:nvCxnSpPr>
          <p:spPr>
            <a:xfrm flipH="1">
              <a:off x="2887979" y="3779392"/>
              <a:ext cx="6643498" cy="0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09" name="Straight Connector 108"/>
          <p:cNvCxnSpPr/>
          <p:nvPr/>
        </p:nvCxnSpPr>
        <p:spPr>
          <a:xfrm flipV="1">
            <a:off x="7199452" y="723900"/>
            <a:ext cx="852348" cy="1503798"/>
          </a:xfrm>
          <a:prstGeom prst="line">
            <a:avLst/>
          </a:prstGeom>
          <a:ln w="38100" cap="flat" cmpd="sng" algn="ctr">
            <a:solidFill>
              <a:srgbClr val="FFFF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Connector 109"/>
          <p:cNvCxnSpPr/>
          <p:nvPr/>
        </p:nvCxnSpPr>
        <p:spPr>
          <a:xfrm>
            <a:off x="8064500" y="749300"/>
            <a:ext cx="872154" cy="1457341"/>
          </a:xfrm>
          <a:prstGeom prst="line">
            <a:avLst/>
          </a:prstGeom>
          <a:ln w="38100" cap="flat" cmpd="sng" algn="ctr">
            <a:solidFill>
              <a:srgbClr val="FFFF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Connector 110"/>
          <p:cNvCxnSpPr/>
          <p:nvPr/>
        </p:nvCxnSpPr>
        <p:spPr>
          <a:xfrm flipH="1" flipV="1">
            <a:off x="7188200" y="1104900"/>
            <a:ext cx="1778000" cy="1143000"/>
          </a:xfrm>
          <a:prstGeom prst="line">
            <a:avLst/>
          </a:prstGeom>
          <a:ln w="38100" cap="flat" cmpd="sng" algn="ctr">
            <a:solidFill>
              <a:srgbClr val="FFFF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Connector 111"/>
          <p:cNvCxnSpPr/>
          <p:nvPr/>
        </p:nvCxnSpPr>
        <p:spPr>
          <a:xfrm>
            <a:off x="7207809" y="1094634"/>
            <a:ext cx="1716145" cy="0"/>
          </a:xfrm>
          <a:prstGeom prst="line">
            <a:avLst/>
          </a:prstGeom>
          <a:ln w="38100" cap="flat" cmpd="sng" algn="ctr">
            <a:solidFill>
              <a:srgbClr val="FFFF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Connector 112"/>
          <p:cNvCxnSpPr/>
          <p:nvPr/>
        </p:nvCxnSpPr>
        <p:spPr>
          <a:xfrm flipH="1">
            <a:off x="7220509" y="1079500"/>
            <a:ext cx="1720291" cy="1137670"/>
          </a:xfrm>
          <a:prstGeom prst="line">
            <a:avLst/>
          </a:prstGeom>
          <a:ln w="38100" cap="flat" cmpd="sng" algn="ctr">
            <a:solidFill>
              <a:srgbClr val="FFFF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2" name="Group 121"/>
          <p:cNvGrpSpPr/>
          <p:nvPr/>
        </p:nvGrpSpPr>
        <p:grpSpPr>
          <a:xfrm>
            <a:off x="6957297" y="395739"/>
            <a:ext cx="1122048" cy="775830"/>
            <a:chOff x="6957297" y="395739"/>
            <a:chExt cx="1122048" cy="775830"/>
          </a:xfrm>
        </p:grpSpPr>
        <p:sp>
          <p:nvSpPr>
            <p:cNvPr id="114" name="Freeform 113"/>
            <p:cNvSpPr/>
            <p:nvPr/>
          </p:nvSpPr>
          <p:spPr>
            <a:xfrm>
              <a:off x="7120157" y="1057268"/>
              <a:ext cx="135541" cy="114301"/>
            </a:xfrm>
            <a:custGeom>
              <a:avLst/>
              <a:gdLst/>
              <a:ahLst/>
              <a:cxnLst/>
              <a:rect l="0" t="0" r="0" b="0"/>
              <a:pathLst>
                <a:path w="135541" h="114301">
                  <a:moveTo>
                    <a:pt x="89823" y="43881"/>
                  </a:moveTo>
                  <a:lnTo>
                    <a:pt x="73056" y="38292"/>
                  </a:lnTo>
                  <a:lnTo>
                    <a:pt x="55465" y="41787"/>
                  </a:lnTo>
                  <a:lnTo>
                    <a:pt x="45861" y="45994"/>
                  </a:lnTo>
                  <a:lnTo>
                    <a:pt x="39458" y="53479"/>
                  </a:lnTo>
                  <a:lnTo>
                    <a:pt x="32345" y="74273"/>
                  </a:lnTo>
                  <a:lnTo>
                    <a:pt x="32787" y="84029"/>
                  </a:lnTo>
                  <a:lnTo>
                    <a:pt x="39518" y="101109"/>
                  </a:lnTo>
                  <a:lnTo>
                    <a:pt x="45758" y="104260"/>
                  </a:lnTo>
                  <a:lnTo>
                    <a:pt x="53428" y="104020"/>
                  </a:lnTo>
                  <a:lnTo>
                    <a:pt x="62051" y="101521"/>
                  </a:lnTo>
                  <a:lnTo>
                    <a:pt x="68969" y="96346"/>
                  </a:lnTo>
                  <a:lnTo>
                    <a:pt x="79774" y="81237"/>
                  </a:lnTo>
                  <a:lnTo>
                    <a:pt x="82238" y="62823"/>
                  </a:lnTo>
                  <a:lnTo>
                    <a:pt x="81257" y="52999"/>
                  </a:lnTo>
                  <a:lnTo>
                    <a:pt x="73928" y="35845"/>
                  </a:lnTo>
                  <a:lnTo>
                    <a:pt x="68698" y="27995"/>
                  </a:lnTo>
                  <a:lnTo>
                    <a:pt x="60532" y="23932"/>
                  </a:lnTo>
                  <a:lnTo>
                    <a:pt x="38981" y="22536"/>
                  </a:lnTo>
                  <a:lnTo>
                    <a:pt x="20043" y="28935"/>
                  </a:lnTo>
                  <a:lnTo>
                    <a:pt x="11718" y="33917"/>
                  </a:lnTo>
                  <a:lnTo>
                    <a:pt x="6168" y="41918"/>
                  </a:lnTo>
                  <a:lnTo>
                    <a:pt x="0" y="63285"/>
                  </a:lnTo>
                  <a:lnTo>
                    <a:pt x="695" y="73195"/>
                  </a:lnTo>
                  <a:lnTo>
                    <a:pt x="7707" y="90444"/>
                  </a:lnTo>
                  <a:lnTo>
                    <a:pt x="21741" y="102790"/>
                  </a:lnTo>
                  <a:lnTo>
                    <a:pt x="30398" y="107720"/>
                  </a:lnTo>
                  <a:lnTo>
                    <a:pt x="49374" y="110078"/>
                  </a:lnTo>
                  <a:lnTo>
                    <a:pt x="69507" y="106057"/>
                  </a:lnTo>
                  <a:lnTo>
                    <a:pt x="90153" y="96471"/>
                  </a:lnTo>
                  <a:lnTo>
                    <a:pt x="104788" y="81292"/>
                  </a:lnTo>
                  <a:lnTo>
                    <a:pt x="110328" y="72331"/>
                  </a:lnTo>
                  <a:lnTo>
                    <a:pt x="113365" y="53016"/>
                  </a:lnTo>
                  <a:lnTo>
                    <a:pt x="112537" y="42952"/>
                  </a:lnTo>
                  <a:lnTo>
                    <a:pt x="105377" y="25531"/>
                  </a:lnTo>
                  <a:lnTo>
                    <a:pt x="100192" y="17609"/>
                  </a:lnTo>
                  <a:lnTo>
                    <a:pt x="85074" y="5688"/>
                  </a:lnTo>
                  <a:lnTo>
                    <a:pt x="76129" y="872"/>
                  </a:lnTo>
                  <a:lnTo>
                    <a:pt x="67825" y="0"/>
                  </a:lnTo>
                  <a:lnTo>
                    <a:pt x="52361" y="5271"/>
                  </a:lnTo>
                  <a:lnTo>
                    <a:pt x="40808" y="18532"/>
                  </a:lnTo>
                  <a:lnTo>
                    <a:pt x="36089" y="26982"/>
                  </a:lnTo>
                  <a:lnTo>
                    <a:pt x="33966" y="45729"/>
                  </a:lnTo>
                  <a:lnTo>
                    <a:pt x="42135" y="86360"/>
                  </a:lnTo>
                  <a:lnTo>
                    <a:pt x="47503" y="94427"/>
                  </a:lnTo>
                  <a:lnTo>
                    <a:pt x="62826" y="106510"/>
                  </a:lnTo>
                  <a:lnTo>
                    <a:pt x="96772" y="114300"/>
                  </a:lnTo>
                  <a:lnTo>
                    <a:pt x="106154" y="111884"/>
                  </a:lnTo>
                  <a:lnTo>
                    <a:pt x="113579" y="106764"/>
                  </a:lnTo>
                  <a:lnTo>
                    <a:pt x="124948" y="91716"/>
                  </a:lnTo>
                  <a:lnTo>
                    <a:pt x="133900" y="73330"/>
                  </a:lnTo>
                  <a:lnTo>
                    <a:pt x="135540" y="53460"/>
                  </a:lnTo>
                  <a:lnTo>
                    <a:pt x="134339" y="43248"/>
                  </a:lnTo>
                  <a:lnTo>
                    <a:pt x="123646" y="25662"/>
                  </a:lnTo>
                  <a:lnTo>
                    <a:pt x="100352" y="176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957297" y="848465"/>
              <a:ext cx="21057" cy="273742"/>
            </a:xfrm>
            <a:custGeom>
              <a:avLst/>
              <a:gdLst/>
              <a:ahLst/>
              <a:cxnLst/>
              <a:rect l="0" t="0" r="0" b="0"/>
              <a:pathLst>
                <a:path w="21057" h="273742">
                  <a:moveTo>
                    <a:pt x="0" y="0"/>
                  </a:moveTo>
                  <a:lnTo>
                    <a:pt x="5588" y="62092"/>
                  </a:lnTo>
                  <a:lnTo>
                    <a:pt x="10722" y="120713"/>
                  </a:lnTo>
                  <a:lnTo>
                    <a:pt x="18668" y="178566"/>
                  </a:lnTo>
                  <a:lnTo>
                    <a:pt x="20584" y="235054"/>
                  </a:lnTo>
                  <a:lnTo>
                    <a:pt x="21056" y="2737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7062582" y="848465"/>
              <a:ext cx="21057" cy="221099"/>
            </a:xfrm>
            <a:custGeom>
              <a:avLst/>
              <a:gdLst/>
              <a:ahLst/>
              <a:cxnLst/>
              <a:rect l="0" t="0" r="0" b="0"/>
              <a:pathLst>
                <a:path w="21057" h="221099">
                  <a:moveTo>
                    <a:pt x="0" y="0"/>
                  </a:moveTo>
                  <a:lnTo>
                    <a:pt x="3120" y="42691"/>
                  </a:lnTo>
                  <a:lnTo>
                    <a:pt x="10723" y="102068"/>
                  </a:lnTo>
                  <a:lnTo>
                    <a:pt x="18669" y="153002"/>
                  </a:lnTo>
                  <a:lnTo>
                    <a:pt x="20349" y="192343"/>
                  </a:lnTo>
                  <a:lnTo>
                    <a:pt x="21056" y="2210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988882" y="985335"/>
              <a:ext cx="73701" cy="10530"/>
            </a:xfrm>
            <a:custGeom>
              <a:avLst/>
              <a:gdLst/>
              <a:ahLst/>
              <a:cxnLst/>
              <a:rect l="0" t="0" r="0" b="0"/>
              <a:pathLst>
                <a:path w="73701" h="10530">
                  <a:moveTo>
                    <a:pt x="73700" y="0"/>
                  </a:moveTo>
                  <a:lnTo>
                    <a:pt x="31008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7997032" y="679454"/>
              <a:ext cx="82313" cy="106091"/>
            </a:xfrm>
            <a:custGeom>
              <a:avLst/>
              <a:gdLst/>
              <a:ahLst/>
              <a:cxnLst/>
              <a:rect l="0" t="0" r="0" b="0"/>
              <a:pathLst>
                <a:path w="82313" h="106091">
                  <a:moveTo>
                    <a:pt x="76286" y="11083"/>
                  </a:moveTo>
                  <a:lnTo>
                    <a:pt x="53929" y="11083"/>
                  </a:lnTo>
                  <a:lnTo>
                    <a:pt x="36713" y="17322"/>
                  </a:lnTo>
                  <a:lnTo>
                    <a:pt x="28847" y="22262"/>
                  </a:lnTo>
                  <a:lnTo>
                    <a:pt x="16987" y="37108"/>
                  </a:lnTo>
                  <a:lnTo>
                    <a:pt x="12187" y="45981"/>
                  </a:lnTo>
                  <a:lnTo>
                    <a:pt x="9973" y="65198"/>
                  </a:lnTo>
                  <a:lnTo>
                    <a:pt x="14058" y="84267"/>
                  </a:lnTo>
                  <a:lnTo>
                    <a:pt x="23672" y="100541"/>
                  </a:lnTo>
                  <a:lnTo>
                    <a:pt x="30681" y="104647"/>
                  </a:lnTo>
                  <a:lnTo>
                    <a:pt x="47828" y="106090"/>
                  </a:lnTo>
                  <a:lnTo>
                    <a:pt x="56144" y="102497"/>
                  </a:lnTo>
                  <a:lnTo>
                    <a:pt x="71623" y="89146"/>
                  </a:lnTo>
                  <a:lnTo>
                    <a:pt x="80062" y="68395"/>
                  </a:lnTo>
                  <a:lnTo>
                    <a:pt x="82312" y="56310"/>
                  </a:lnTo>
                  <a:lnTo>
                    <a:pt x="78574" y="33524"/>
                  </a:lnTo>
                  <a:lnTo>
                    <a:pt x="74301" y="22534"/>
                  </a:lnTo>
                  <a:lnTo>
                    <a:pt x="60196" y="7204"/>
                  </a:lnTo>
                  <a:lnTo>
                    <a:pt x="51521" y="1478"/>
                  </a:lnTo>
                  <a:lnTo>
                    <a:pt x="42228" y="0"/>
                  </a:lnTo>
                  <a:lnTo>
                    <a:pt x="22545" y="4598"/>
                  </a:lnTo>
                  <a:lnTo>
                    <a:pt x="14722" y="10269"/>
                  </a:lnTo>
                  <a:lnTo>
                    <a:pt x="2910" y="25929"/>
                  </a:lnTo>
                  <a:lnTo>
                    <a:pt x="0" y="47707"/>
                  </a:lnTo>
                  <a:lnTo>
                    <a:pt x="3776" y="70644"/>
                  </a:lnTo>
                  <a:lnTo>
                    <a:pt x="13254" y="88638"/>
                  </a:lnTo>
                  <a:lnTo>
                    <a:pt x="20226" y="93202"/>
                  </a:lnTo>
                  <a:lnTo>
                    <a:pt x="37332" y="95154"/>
                  </a:lnTo>
                  <a:lnTo>
                    <a:pt x="53513" y="89002"/>
                  </a:lnTo>
                  <a:lnTo>
                    <a:pt x="61104" y="84086"/>
                  </a:lnTo>
                  <a:lnTo>
                    <a:pt x="64995" y="76130"/>
                  </a:lnTo>
                  <a:lnTo>
                    <a:pt x="66198" y="54811"/>
                  </a:lnTo>
                  <a:lnTo>
                    <a:pt x="59714" y="35977"/>
                  </a:lnTo>
                  <a:lnTo>
                    <a:pt x="54709" y="27679"/>
                  </a:lnTo>
                  <a:lnTo>
                    <a:pt x="49033" y="24487"/>
                  </a:lnTo>
                  <a:lnTo>
                    <a:pt x="42909" y="24698"/>
                  </a:lnTo>
                  <a:lnTo>
                    <a:pt x="36487" y="27179"/>
                  </a:lnTo>
                  <a:lnTo>
                    <a:pt x="26232" y="39294"/>
                  </a:lnTo>
                  <a:lnTo>
                    <a:pt x="21859" y="47438"/>
                  </a:lnTo>
                  <a:lnTo>
                    <a:pt x="20121" y="65845"/>
                  </a:lnTo>
                  <a:lnTo>
                    <a:pt x="21295" y="75667"/>
                  </a:lnTo>
                  <a:lnTo>
                    <a:pt x="25587" y="83385"/>
                  </a:lnTo>
                  <a:lnTo>
                    <a:pt x="39715" y="95080"/>
                  </a:lnTo>
                  <a:lnTo>
                    <a:pt x="46056" y="95157"/>
                  </a:lnTo>
                  <a:lnTo>
                    <a:pt x="51453" y="91699"/>
                  </a:lnTo>
                  <a:lnTo>
                    <a:pt x="56221" y="85884"/>
                  </a:lnTo>
                  <a:lnTo>
                    <a:pt x="57060" y="79668"/>
                  </a:lnTo>
                  <a:lnTo>
                    <a:pt x="51753" y="66522"/>
                  </a:lnTo>
                  <a:lnTo>
                    <a:pt x="48232" y="64420"/>
                  </a:lnTo>
                  <a:lnTo>
                    <a:pt x="44715" y="65358"/>
                  </a:lnTo>
                  <a:lnTo>
                    <a:pt x="34171" y="742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7888744" y="437853"/>
              <a:ext cx="26647" cy="178986"/>
            </a:xfrm>
            <a:custGeom>
              <a:avLst/>
              <a:gdLst/>
              <a:ahLst/>
              <a:cxnLst/>
              <a:rect l="0" t="0" r="0" b="0"/>
              <a:pathLst>
                <a:path w="26647" h="178986">
                  <a:moveTo>
                    <a:pt x="5589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13308" y="86933"/>
                  </a:lnTo>
                  <a:lnTo>
                    <a:pt x="23665" y="143081"/>
                  </a:lnTo>
                  <a:lnTo>
                    <a:pt x="26646" y="1789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7767991" y="395739"/>
              <a:ext cx="221099" cy="94758"/>
            </a:xfrm>
            <a:custGeom>
              <a:avLst/>
              <a:gdLst/>
              <a:ahLst/>
              <a:cxnLst/>
              <a:rect l="0" t="0" r="0" b="0"/>
              <a:pathLst>
                <a:path w="221099" h="94758">
                  <a:moveTo>
                    <a:pt x="221098" y="0"/>
                  </a:moveTo>
                  <a:lnTo>
                    <a:pt x="158841" y="19129"/>
                  </a:lnTo>
                  <a:lnTo>
                    <a:pt x="131162" y="35434"/>
                  </a:lnTo>
                  <a:lnTo>
                    <a:pt x="80544" y="55136"/>
                  </a:lnTo>
                  <a:lnTo>
                    <a:pt x="23853" y="83523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7799576" y="606309"/>
              <a:ext cx="200043" cy="84229"/>
            </a:xfrm>
            <a:custGeom>
              <a:avLst/>
              <a:gdLst/>
              <a:ahLst/>
              <a:cxnLst/>
              <a:rect l="0" t="0" r="0" b="0"/>
              <a:pathLst>
                <a:path w="200043" h="84229">
                  <a:moveTo>
                    <a:pt x="200042" y="0"/>
                  </a:moveTo>
                  <a:lnTo>
                    <a:pt x="182061" y="15641"/>
                  </a:lnTo>
                  <a:lnTo>
                    <a:pt x="125689" y="38437"/>
                  </a:lnTo>
                  <a:lnTo>
                    <a:pt x="63114" y="60817"/>
                  </a:lnTo>
                  <a:lnTo>
                    <a:pt x="24166" y="78911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6" name="Group 125"/>
          <p:cNvGrpSpPr/>
          <p:nvPr/>
        </p:nvGrpSpPr>
        <p:grpSpPr>
          <a:xfrm>
            <a:off x="8923457" y="806351"/>
            <a:ext cx="360639" cy="366110"/>
            <a:chOff x="8923457" y="806351"/>
            <a:chExt cx="360639" cy="366110"/>
          </a:xfrm>
        </p:grpSpPr>
        <p:sp>
          <p:nvSpPr>
            <p:cNvPr id="123" name="Freeform 122"/>
            <p:cNvSpPr/>
            <p:nvPr/>
          </p:nvSpPr>
          <p:spPr>
            <a:xfrm>
              <a:off x="8923457" y="1069563"/>
              <a:ext cx="68692" cy="102898"/>
            </a:xfrm>
            <a:custGeom>
              <a:avLst/>
              <a:gdLst/>
              <a:ahLst/>
              <a:cxnLst/>
              <a:rect l="0" t="0" r="0" b="0"/>
              <a:pathLst>
                <a:path w="68692" h="102898">
                  <a:moveTo>
                    <a:pt x="65840" y="0"/>
                  </a:moveTo>
                  <a:lnTo>
                    <a:pt x="41793" y="9576"/>
                  </a:lnTo>
                  <a:lnTo>
                    <a:pt x="27466" y="20244"/>
                  </a:lnTo>
                  <a:lnTo>
                    <a:pt x="11836" y="44993"/>
                  </a:lnTo>
                  <a:lnTo>
                    <a:pt x="9862" y="64451"/>
                  </a:lnTo>
                  <a:lnTo>
                    <a:pt x="14055" y="83627"/>
                  </a:lnTo>
                  <a:lnTo>
                    <a:pt x="23717" y="99949"/>
                  </a:lnTo>
                  <a:lnTo>
                    <a:pt x="30739" y="102897"/>
                  </a:lnTo>
                  <a:lnTo>
                    <a:pt x="38930" y="102523"/>
                  </a:lnTo>
                  <a:lnTo>
                    <a:pt x="47900" y="99935"/>
                  </a:lnTo>
                  <a:lnTo>
                    <a:pt x="55050" y="94699"/>
                  </a:lnTo>
                  <a:lnTo>
                    <a:pt x="66113" y="79523"/>
                  </a:lnTo>
                  <a:lnTo>
                    <a:pt x="68691" y="57961"/>
                  </a:lnTo>
                  <a:lnTo>
                    <a:pt x="60814" y="11579"/>
                  </a:lnTo>
                  <a:lnTo>
                    <a:pt x="54301" y="5380"/>
                  </a:lnTo>
                  <a:lnTo>
                    <a:pt x="45279" y="2417"/>
                  </a:lnTo>
                  <a:lnTo>
                    <a:pt x="34585" y="1611"/>
                  </a:lnTo>
                  <a:lnTo>
                    <a:pt x="26286" y="4584"/>
                  </a:lnTo>
                  <a:lnTo>
                    <a:pt x="13945" y="17245"/>
                  </a:lnTo>
                  <a:lnTo>
                    <a:pt x="421" y="44104"/>
                  </a:lnTo>
                  <a:lnTo>
                    <a:pt x="0" y="53969"/>
                  </a:lnTo>
                  <a:lnTo>
                    <a:pt x="5772" y="74289"/>
                  </a:lnTo>
                  <a:lnTo>
                    <a:pt x="11757" y="79942"/>
                  </a:lnTo>
                  <a:lnTo>
                    <a:pt x="19256" y="82541"/>
                  </a:lnTo>
                  <a:lnTo>
                    <a:pt x="27765" y="83103"/>
                  </a:lnTo>
                  <a:lnTo>
                    <a:pt x="43459" y="77489"/>
                  </a:lnTo>
                  <a:lnTo>
                    <a:pt x="50919" y="72716"/>
                  </a:lnTo>
                  <a:lnTo>
                    <a:pt x="54722" y="66025"/>
                  </a:lnTo>
                  <a:lnTo>
                    <a:pt x="55830" y="49232"/>
                  </a:lnTo>
                  <a:lnTo>
                    <a:pt x="49876" y="20047"/>
                  </a:lnTo>
                  <a:lnTo>
                    <a:pt x="43499" y="13365"/>
                  </a:lnTo>
                  <a:lnTo>
                    <a:pt x="23935" y="5940"/>
                  </a:lnTo>
                  <a:lnTo>
                    <a:pt x="15677" y="7470"/>
                  </a:lnTo>
                  <a:lnTo>
                    <a:pt x="9001" y="11999"/>
                  </a:lnTo>
                  <a:lnTo>
                    <a:pt x="3381" y="18528"/>
                  </a:lnTo>
                  <a:lnTo>
                    <a:pt x="804" y="27560"/>
                  </a:lnTo>
                  <a:lnTo>
                    <a:pt x="1060" y="50074"/>
                  </a:lnTo>
                  <a:lnTo>
                    <a:pt x="8193" y="69438"/>
                  </a:lnTo>
                  <a:lnTo>
                    <a:pt x="13371" y="77878"/>
                  </a:lnTo>
                  <a:lnTo>
                    <a:pt x="21502" y="82334"/>
                  </a:lnTo>
                  <a:lnTo>
                    <a:pt x="43015" y="84166"/>
                  </a:lnTo>
                  <a:lnTo>
                    <a:pt x="50623" y="79508"/>
                  </a:lnTo>
                  <a:lnTo>
                    <a:pt x="55695" y="71723"/>
                  </a:lnTo>
                  <a:lnTo>
                    <a:pt x="60162" y="51764"/>
                  </a:lnTo>
                  <a:lnTo>
                    <a:pt x="58247" y="31195"/>
                  </a:lnTo>
                  <a:lnTo>
                    <a:pt x="53759" y="23137"/>
                  </a:lnTo>
                  <a:lnTo>
                    <a:pt x="39413" y="11063"/>
                  </a:lnTo>
                  <a:lnTo>
                    <a:pt x="30675" y="8545"/>
                  </a:lnTo>
                  <a:lnTo>
                    <a:pt x="11606" y="8867"/>
                  </a:lnTo>
                  <a:lnTo>
                    <a:pt x="6287" y="14100"/>
                  </a:lnTo>
                  <a:lnTo>
                    <a:pt x="3912" y="22269"/>
                  </a:lnTo>
                  <a:lnTo>
                    <a:pt x="2669" y="5264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9041939" y="837936"/>
              <a:ext cx="141961" cy="181411"/>
            </a:xfrm>
            <a:custGeom>
              <a:avLst/>
              <a:gdLst/>
              <a:ahLst/>
              <a:cxnLst/>
              <a:rect l="0" t="0" r="0" b="0"/>
              <a:pathLst>
                <a:path w="141961" h="181411">
                  <a:moveTo>
                    <a:pt x="126342" y="0"/>
                  </a:moveTo>
                  <a:lnTo>
                    <a:pt x="131932" y="58617"/>
                  </a:lnTo>
                  <a:lnTo>
                    <a:pt x="141960" y="104386"/>
                  </a:lnTo>
                  <a:lnTo>
                    <a:pt x="132183" y="157809"/>
                  </a:lnTo>
                  <a:lnTo>
                    <a:pt x="126726" y="166038"/>
                  </a:lnTo>
                  <a:lnTo>
                    <a:pt x="111306" y="178300"/>
                  </a:lnTo>
                  <a:lnTo>
                    <a:pt x="92753" y="181410"/>
                  </a:lnTo>
                  <a:lnTo>
                    <a:pt x="31410" y="167745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9041939" y="806351"/>
              <a:ext cx="242157" cy="10529"/>
            </a:xfrm>
            <a:custGeom>
              <a:avLst/>
              <a:gdLst/>
              <a:ahLst/>
              <a:cxnLst/>
              <a:rect l="0" t="0" r="0" b="0"/>
              <a:pathLst>
                <a:path w="242157" h="10529">
                  <a:moveTo>
                    <a:pt x="242156" y="0"/>
                  </a:moveTo>
                  <a:lnTo>
                    <a:pt x="183538" y="5589"/>
                  </a:lnTo>
                  <a:lnTo>
                    <a:pt x="129365" y="9553"/>
                  </a:lnTo>
                  <a:lnTo>
                    <a:pt x="70483" y="10335"/>
                  </a:lnTo>
                  <a:lnTo>
                    <a:pt x="29463" y="10471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0" name="Group 129"/>
          <p:cNvGrpSpPr/>
          <p:nvPr/>
        </p:nvGrpSpPr>
        <p:grpSpPr>
          <a:xfrm>
            <a:off x="8908108" y="2090827"/>
            <a:ext cx="344402" cy="252685"/>
            <a:chOff x="8908108" y="2090827"/>
            <a:chExt cx="344402" cy="252685"/>
          </a:xfrm>
        </p:grpSpPr>
        <p:sp>
          <p:nvSpPr>
            <p:cNvPr id="127" name="Freeform 126"/>
            <p:cNvSpPr/>
            <p:nvPr/>
          </p:nvSpPr>
          <p:spPr>
            <a:xfrm>
              <a:off x="8908108" y="2173531"/>
              <a:ext cx="84312" cy="125524"/>
            </a:xfrm>
            <a:custGeom>
              <a:avLst/>
              <a:gdLst/>
              <a:ahLst/>
              <a:cxnLst/>
              <a:rect l="0" t="0" r="0" b="0"/>
              <a:pathLst>
                <a:path w="84312" h="125524">
                  <a:moveTo>
                    <a:pt x="60132" y="54167"/>
                  </a:moveTo>
                  <a:lnTo>
                    <a:pt x="37775" y="59756"/>
                  </a:lnTo>
                  <a:lnTo>
                    <a:pt x="30020" y="64912"/>
                  </a:lnTo>
                  <a:lnTo>
                    <a:pt x="18282" y="80000"/>
                  </a:lnTo>
                  <a:lnTo>
                    <a:pt x="15406" y="101523"/>
                  </a:lnTo>
                  <a:lnTo>
                    <a:pt x="16277" y="113814"/>
                  </a:lnTo>
                  <a:lnTo>
                    <a:pt x="21536" y="120838"/>
                  </a:lnTo>
                  <a:lnTo>
                    <a:pt x="29723" y="124351"/>
                  </a:lnTo>
                  <a:lnTo>
                    <a:pt x="39859" y="125523"/>
                  </a:lnTo>
                  <a:lnTo>
                    <a:pt x="57361" y="120586"/>
                  </a:lnTo>
                  <a:lnTo>
                    <a:pt x="65303" y="115994"/>
                  </a:lnTo>
                  <a:lnTo>
                    <a:pt x="77248" y="101533"/>
                  </a:lnTo>
                  <a:lnTo>
                    <a:pt x="82071" y="92763"/>
                  </a:lnTo>
                  <a:lnTo>
                    <a:pt x="84311" y="73661"/>
                  </a:lnTo>
                  <a:lnTo>
                    <a:pt x="80237" y="53472"/>
                  </a:lnTo>
                  <a:lnTo>
                    <a:pt x="70627" y="32801"/>
                  </a:lnTo>
                  <a:lnTo>
                    <a:pt x="62449" y="27055"/>
                  </a:lnTo>
                  <a:lnTo>
                    <a:pt x="40885" y="23790"/>
                  </a:lnTo>
                  <a:lnTo>
                    <a:pt x="33263" y="28066"/>
                  </a:lnTo>
                  <a:lnTo>
                    <a:pt x="28181" y="35597"/>
                  </a:lnTo>
                  <a:lnTo>
                    <a:pt x="21029" y="68552"/>
                  </a:lnTo>
                  <a:lnTo>
                    <a:pt x="20026" y="81304"/>
                  </a:lnTo>
                  <a:lnTo>
                    <a:pt x="25149" y="101713"/>
                  </a:lnTo>
                  <a:lnTo>
                    <a:pt x="29791" y="110431"/>
                  </a:lnTo>
                  <a:lnTo>
                    <a:pt x="35225" y="113903"/>
                  </a:lnTo>
                  <a:lnTo>
                    <a:pt x="41188" y="113878"/>
                  </a:lnTo>
                  <a:lnTo>
                    <a:pt x="47502" y="111522"/>
                  </a:lnTo>
                  <a:lnTo>
                    <a:pt x="57638" y="99545"/>
                  </a:lnTo>
                  <a:lnTo>
                    <a:pt x="61979" y="91438"/>
                  </a:lnTo>
                  <a:lnTo>
                    <a:pt x="63682" y="69952"/>
                  </a:lnTo>
                  <a:lnTo>
                    <a:pt x="59370" y="47145"/>
                  </a:lnTo>
                  <a:lnTo>
                    <a:pt x="49655" y="29209"/>
                  </a:lnTo>
                  <a:lnTo>
                    <a:pt x="42619" y="24660"/>
                  </a:lnTo>
                  <a:lnTo>
                    <a:pt x="25442" y="22726"/>
                  </a:lnTo>
                  <a:lnTo>
                    <a:pt x="18288" y="26187"/>
                  </a:lnTo>
                  <a:lnTo>
                    <a:pt x="7219" y="39392"/>
                  </a:lnTo>
                  <a:lnTo>
                    <a:pt x="0" y="72146"/>
                  </a:lnTo>
                  <a:lnTo>
                    <a:pt x="2497" y="81361"/>
                  </a:lnTo>
                  <a:lnTo>
                    <a:pt x="7671" y="88674"/>
                  </a:lnTo>
                  <a:lnTo>
                    <a:pt x="14629" y="94719"/>
                  </a:lnTo>
                  <a:lnTo>
                    <a:pt x="22777" y="97579"/>
                  </a:lnTo>
                  <a:lnTo>
                    <a:pt x="41190" y="97638"/>
                  </a:lnTo>
                  <a:lnTo>
                    <a:pt x="57952" y="87525"/>
                  </a:lnTo>
                  <a:lnTo>
                    <a:pt x="65698" y="79915"/>
                  </a:lnTo>
                  <a:lnTo>
                    <a:pt x="74304" y="58982"/>
                  </a:lnTo>
                  <a:lnTo>
                    <a:pt x="76599" y="46848"/>
                  </a:lnTo>
                  <a:lnTo>
                    <a:pt x="72909" y="27128"/>
                  </a:lnTo>
                  <a:lnTo>
                    <a:pt x="68651" y="18593"/>
                  </a:lnTo>
                  <a:lnTo>
                    <a:pt x="54559" y="5991"/>
                  </a:lnTo>
                  <a:lnTo>
                    <a:pt x="45888" y="993"/>
                  </a:lnTo>
                  <a:lnTo>
                    <a:pt x="37768" y="0"/>
                  </a:lnTo>
                  <a:lnTo>
                    <a:pt x="22506" y="5136"/>
                  </a:lnTo>
                  <a:lnTo>
                    <a:pt x="11044" y="21457"/>
                  </a:lnTo>
                  <a:lnTo>
                    <a:pt x="6350" y="32360"/>
                  </a:lnTo>
                  <a:lnTo>
                    <a:pt x="4253" y="53834"/>
                  </a:lnTo>
                  <a:lnTo>
                    <a:pt x="5332" y="64473"/>
                  </a:lnTo>
                  <a:lnTo>
                    <a:pt x="9560" y="72736"/>
                  </a:lnTo>
                  <a:lnTo>
                    <a:pt x="23618" y="85037"/>
                  </a:lnTo>
                  <a:lnTo>
                    <a:pt x="49603" y="9628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9094582" y="2090827"/>
              <a:ext cx="18827" cy="252685"/>
            </a:xfrm>
            <a:custGeom>
              <a:avLst/>
              <a:gdLst/>
              <a:ahLst/>
              <a:cxnLst/>
              <a:rect l="0" t="0" r="0" b="0"/>
              <a:pathLst>
                <a:path w="18827" h="252685">
                  <a:moveTo>
                    <a:pt x="0" y="0"/>
                  </a:moveTo>
                  <a:lnTo>
                    <a:pt x="3120" y="57265"/>
                  </a:lnTo>
                  <a:lnTo>
                    <a:pt x="8333" y="106655"/>
                  </a:lnTo>
                  <a:lnTo>
                    <a:pt x="15684" y="164568"/>
                  </a:lnTo>
                  <a:lnTo>
                    <a:pt x="18826" y="215868"/>
                  </a:lnTo>
                  <a:lnTo>
                    <a:pt x="10528" y="2526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9135476" y="2132942"/>
              <a:ext cx="117034" cy="210570"/>
            </a:xfrm>
            <a:custGeom>
              <a:avLst/>
              <a:gdLst/>
              <a:ahLst/>
              <a:cxnLst/>
              <a:rect l="0" t="0" r="0" b="0"/>
              <a:pathLst>
                <a:path w="117034" h="210570">
                  <a:moveTo>
                    <a:pt x="74919" y="0"/>
                  </a:moveTo>
                  <a:lnTo>
                    <a:pt x="29139" y="47875"/>
                  </a:lnTo>
                  <a:lnTo>
                    <a:pt x="19832" y="52973"/>
                  </a:lnTo>
                  <a:lnTo>
                    <a:pt x="6372" y="67997"/>
                  </a:lnTo>
                  <a:lnTo>
                    <a:pt x="1145" y="76917"/>
                  </a:lnTo>
                  <a:lnTo>
                    <a:pt x="0" y="86373"/>
                  </a:lnTo>
                  <a:lnTo>
                    <a:pt x="4967" y="106238"/>
                  </a:lnTo>
                  <a:lnTo>
                    <a:pt x="18093" y="123646"/>
                  </a:lnTo>
                  <a:lnTo>
                    <a:pt x="79435" y="182388"/>
                  </a:lnTo>
                  <a:lnTo>
                    <a:pt x="117033" y="2105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3" name="Group 132"/>
          <p:cNvGrpSpPr/>
          <p:nvPr/>
        </p:nvGrpSpPr>
        <p:grpSpPr>
          <a:xfrm>
            <a:off x="7130687" y="2192094"/>
            <a:ext cx="226694" cy="404703"/>
            <a:chOff x="7130687" y="2192094"/>
            <a:chExt cx="226694" cy="404703"/>
          </a:xfrm>
        </p:grpSpPr>
        <p:sp>
          <p:nvSpPr>
            <p:cNvPr id="131" name="Freeform 130"/>
            <p:cNvSpPr/>
            <p:nvPr/>
          </p:nvSpPr>
          <p:spPr>
            <a:xfrm>
              <a:off x="7130687" y="2192094"/>
              <a:ext cx="102397" cy="102455"/>
            </a:xfrm>
            <a:custGeom>
              <a:avLst/>
              <a:gdLst/>
              <a:ahLst/>
              <a:cxnLst/>
              <a:rect l="0" t="0" r="0" b="0"/>
              <a:pathLst>
                <a:path w="102397" h="102455">
                  <a:moveTo>
                    <a:pt x="68765" y="35604"/>
                  </a:moveTo>
                  <a:lnTo>
                    <a:pt x="44719" y="45179"/>
                  </a:lnTo>
                  <a:lnTo>
                    <a:pt x="30392" y="55847"/>
                  </a:lnTo>
                  <a:lnTo>
                    <a:pt x="22465" y="74627"/>
                  </a:lnTo>
                  <a:lnTo>
                    <a:pt x="20351" y="86186"/>
                  </a:lnTo>
                  <a:lnTo>
                    <a:pt x="23621" y="93892"/>
                  </a:lnTo>
                  <a:lnTo>
                    <a:pt x="30480" y="99029"/>
                  </a:lnTo>
                  <a:lnTo>
                    <a:pt x="39732" y="102454"/>
                  </a:lnTo>
                  <a:lnTo>
                    <a:pt x="48240" y="102397"/>
                  </a:lnTo>
                  <a:lnTo>
                    <a:pt x="63932" y="96095"/>
                  </a:lnTo>
                  <a:lnTo>
                    <a:pt x="85921" y="79394"/>
                  </a:lnTo>
                  <a:lnTo>
                    <a:pt x="101664" y="54038"/>
                  </a:lnTo>
                  <a:lnTo>
                    <a:pt x="102396" y="45554"/>
                  </a:lnTo>
                  <a:lnTo>
                    <a:pt x="96971" y="29888"/>
                  </a:lnTo>
                  <a:lnTo>
                    <a:pt x="83640" y="18246"/>
                  </a:lnTo>
                  <a:lnTo>
                    <a:pt x="75173" y="13503"/>
                  </a:lnTo>
                  <a:lnTo>
                    <a:pt x="56405" y="11353"/>
                  </a:lnTo>
                  <a:lnTo>
                    <a:pt x="46487" y="12418"/>
                  </a:lnTo>
                  <a:lnTo>
                    <a:pt x="38705" y="16637"/>
                  </a:lnTo>
                  <a:lnTo>
                    <a:pt x="26939" y="30684"/>
                  </a:lnTo>
                  <a:lnTo>
                    <a:pt x="24049" y="51745"/>
                  </a:lnTo>
                  <a:lnTo>
                    <a:pt x="27834" y="74363"/>
                  </a:lnTo>
                  <a:lnTo>
                    <a:pt x="37316" y="92215"/>
                  </a:lnTo>
                  <a:lnTo>
                    <a:pt x="44289" y="96741"/>
                  </a:lnTo>
                  <a:lnTo>
                    <a:pt x="61397" y="98651"/>
                  </a:lnTo>
                  <a:lnTo>
                    <a:pt x="68532" y="95183"/>
                  </a:lnTo>
                  <a:lnTo>
                    <a:pt x="79580" y="81971"/>
                  </a:lnTo>
                  <a:lnTo>
                    <a:pt x="82151" y="61281"/>
                  </a:lnTo>
                  <a:lnTo>
                    <a:pt x="78224" y="37657"/>
                  </a:lnTo>
                  <a:lnTo>
                    <a:pt x="68679" y="15460"/>
                  </a:lnTo>
                  <a:lnTo>
                    <a:pt x="60519" y="8137"/>
                  </a:lnTo>
                  <a:lnTo>
                    <a:pt x="38974" y="0"/>
                  </a:lnTo>
                  <a:lnTo>
                    <a:pt x="29017" y="169"/>
                  </a:lnTo>
                  <a:lnTo>
                    <a:pt x="11715" y="6597"/>
                  </a:lnTo>
                  <a:lnTo>
                    <a:pt x="6166" y="13926"/>
                  </a:lnTo>
                  <a:lnTo>
                    <a:pt x="0" y="34548"/>
                  </a:lnTo>
                  <a:lnTo>
                    <a:pt x="694" y="44259"/>
                  </a:lnTo>
                  <a:lnTo>
                    <a:pt x="7706" y="61288"/>
                  </a:lnTo>
                  <a:lnTo>
                    <a:pt x="15191" y="66764"/>
                  </a:lnTo>
                  <a:lnTo>
                    <a:pt x="35986" y="72850"/>
                  </a:lnTo>
                  <a:lnTo>
                    <a:pt x="45743" y="70963"/>
                  </a:lnTo>
                  <a:lnTo>
                    <a:pt x="62821" y="59508"/>
                  </a:lnTo>
                  <a:lnTo>
                    <a:pt x="65972" y="51540"/>
                  </a:lnTo>
                  <a:lnTo>
                    <a:pt x="65734" y="42719"/>
                  </a:lnTo>
                  <a:lnTo>
                    <a:pt x="63235" y="33328"/>
                  </a:lnTo>
                  <a:lnTo>
                    <a:pt x="56889" y="28237"/>
                  </a:lnTo>
                  <a:lnTo>
                    <a:pt x="37361" y="25701"/>
                  </a:lnTo>
                  <a:lnTo>
                    <a:pt x="29112" y="29002"/>
                  </a:lnTo>
                  <a:lnTo>
                    <a:pt x="5594" y="5666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7147153" y="2396154"/>
              <a:ext cx="210228" cy="200643"/>
            </a:xfrm>
            <a:custGeom>
              <a:avLst/>
              <a:gdLst/>
              <a:ahLst/>
              <a:cxnLst/>
              <a:rect l="0" t="0" r="0" b="0"/>
              <a:pathLst>
                <a:path w="210228" h="200643">
                  <a:moveTo>
                    <a:pt x="10185" y="0"/>
                  </a:moveTo>
                  <a:lnTo>
                    <a:pt x="4596" y="16768"/>
                  </a:lnTo>
                  <a:lnTo>
                    <a:pt x="6698" y="68346"/>
                  </a:lnTo>
                  <a:lnTo>
                    <a:pt x="815" y="131226"/>
                  </a:lnTo>
                  <a:lnTo>
                    <a:pt x="0" y="172373"/>
                  </a:lnTo>
                  <a:lnTo>
                    <a:pt x="3395" y="182766"/>
                  </a:lnTo>
                  <a:lnTo>
                    <a:pt x="16526" y="197433"/>
                  </a:lnTo>
                  <a:lnTo>
                    <a:pt x="26111" y="200642"/>
                  </a:lnTo>
                  <a:lnTo>
                    <a:pt x="61957" y="199569"/>
                  </a:lnTo>
                  <a:lnTo>
                    <a:pt x="115991" y="191846"/>
                  </a:lnTo>
                  <a:lnTo>
                    <a:pt x="171725" y="189974"/>
                  </a:lnTo>
                  <a:lnTo>
                    <a:pt x="190385" y="186598"/>
                  </a:lnTo>
                  <a:lnTo>
                    <a:pt x="210227" y="1789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7" name="Group 136"/>
          <p:cNvGrpSpPr/>
          <p:nvPr/>
        </p:nvGrpSpPr>
        <p:grpSpPr>
          <a:xfrm>
            <a:off x="99146" y="736994"/>
            <a:ext cx="200770" cy="442198"/>
            <a:chOff x="99146" y="736994"/>
            <a:chExt cx="200770" cy="442198"/>
          </a:xfrm>
        </p:grpSpPr>
        <p:sp>
          <p:nvSpPr>
            <p:cNvPr id="134" name="Freeform 133"/>
            <p:cNvSpPr/>
            <p:nvPr/>
          </p:nvSpPr>
          <p:spPr>
            <a:xfrm>
              <a:off x="99146" y="758051"/>
              <a:ext cx="16668" cy="421141"/>
            </a:xfrm>
            <a:custGeom>
              <a:avLst/>
              <a:gdLst/>
              <a:ahLst/>
              <a:cxnLst/>
              <a:rect l="0" t="0" r="0" b="0"/>
              <a:pathLst>
                <a:path w="16668" h="421141">
                  <a:moveTo>
                    <a:pt x="16667" y="0"/>
                  </a:moveTo>
                  <a:lnTo>
                    <a:pt x="5489" y="11179"/>
                  </a:lnTo>
                  <a:lnTo>
                    <a:pt x="0" y="32265"/>
                  </a:lnTo>
                  <a:lnTo>
                    <a:pt x="30" y="73901"/>
                  </a:lnTo>
                  <a:lnTo>
                    <a:pt x="4932" y="135481"/>
                  </a:lnTo>
                  <a:lnTo>
                    <a:pt x="5781" y="192221"/>
                  </a:lnTo>
                  <a:lnTo>
                    <a:pt x="11622" y="247897"/>
                  </a:lnTo>
                  <a:lnTo>
                    <a:pt x="9583" y="301439"/>
                  </a:lnTo>
                  <a:lnTo>
                    <a:pt x="6819" y="363527"/>
                  </a:lnTo>
                  <a:lnTo>
                    <a:pt x="6138" y="4211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273740" y="736994"/>
              <a:ext cx="26176" cy="379027"/>
            </a:xfrm>
            <a:custGeom>
              <a:avLst/>
              <a:gdLst/>
              <a:ahLst/>
              <a:cxnLst/>
              <a:rect l="0" t="0" r="0" b="0"/>
              <a:pathLst>
                <a:path w="26176" h="379027">
                  <a:moveTo>
                    <a:pt x="0" y="0"/>
                  </a:moveTo>
                  <a:lnTo>
                    <a:pt x="0" y="48931"/>
                  </a:lnTo>
                  <a:lnTo>
                    <a:pt x="5590" y="102472"/>
                  </a:lnTo>
                  <a:lnTo>
                    <a:pt x="10723" y="161315"/>
                  </a:lnTo>
                  <a:lnTo>
                    <a:pt x="18669" y="215399"/>
                  </a:lnTo>
                  <a:lnTo>
                    <a:pt x="26175" y="276125"/>
                  </a:lnTo>
                  <a:lnTo>
                    <a:pt x="23281" y="333180"/>
                  </a:lnTo>
                  <a:lnTo>
                    <a:pt x="20547" y="369602"/>
                  </a:lnTo>
                  <a:lnTo>
                    <a:pt x="18377" y="373913"/>
                  </a:lnTo>
                  <a:lnTo>
                    <a:pt x="10529" y="3790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147398" y="968621"/>
              <a:ext cx="105286" cy="31587"/>
            </a:xfrm>
            <a:custGeom>
              <a:avLst/>
              <a:gdLst/>
              <a:ahLst/>
              <a:cxnLst/>
              <a:rect l="0" t="0" r="0" b="0"/>
              <a:pathLst>
                <a:path w="105286" h="31587">
                  <a:moveTo>
                    <a:pt x="105285" y="0"/>
                  </a:moveTo>
                  <a:lnTo>
                    <a:pt x="94107" y="11179"/>
                  </a:lnTo>
                  <a:lnTo>
                    <a:pt x="76141" y="16667"/>
                  </a:lnTo>
                  <a:lnTo>
                    <a:pt x="16982" y="2900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1" name="Group 140"/>
          <p:cNvGrpSpPr/>
          <p:nvPr/>
        </p:nvGrpSpPr>
        <p:grpSpPr>
          <a:xfrm>
            <a:off x="105284" y="1389761"/>
            <a:ext cx="315856" cy="336913"/>
            <a:chOff x="105284" y="1389761"/>
            <a:chExt cx="315856" cy="336913"/>
          </a:xfrm>
        </p:grpSpPr>
        <p:sp>
          <p:nvSpPr>
            <p:cNvPr id="138" name="Freeform 137"/>
            <p:cNvSpPr/>
            <p:nvPr/>
          </p:nvSpPr>
          <p:spPr>
            <a:xfrm>
              <a:off x="231626" y="1431875"/>
              <a:ext cx="31587" cy="242157"/>
            </a:xfrm>
            <a:custGeom>
              <a:avLst/>
              <a:gdLst/>
              <a:ahLst/>
              <a:cxnLst/>
              <a:rect l="0" t="0" r="0" b="0"/>
              <a:pathLst>
                <a:path w="31587" h="242157">
                  <a:moveTo>
                    <a:pt x="0" y="0"/>
                  </a:moveTo>
                  <a:lnTo>
                    <a:pt x="11179" y="11179"/>
                  </a:lnTo>
                  <a:lnTo>
                    <a:pt x="16667" y="29145"/>
                  </a:lnTo>
                  <a:lnTo>
                    <a:pt x="27715" y="85077"/>
                  </a:lnTo>
                  <a:lnTo>
                    <a:pt x="30821" y="137732"/>
                  </a:lnTo>
                  <a:lnTo>
                    <a:pt x="31435" y="193193"/>
                  </a:lnTo>
                  <a:lnTo>
                    <a:pt x="31586" y="2421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105284" y="1389761"/>
              <a:ext cx="273742" cy="84229"/>
            </a:xfrm>
            <a:custGeom>
              <a:avLst/>
              <a:gdLst/>
              <a:ahLst/>
              <a:cxnLst/>
              <a:rect l="0" t="0" r="0" b="0"/>
              <a:pathLst>
                <a:path w="273742" h="84229">
                  <a:moveTo>
                    <a:pt x="273741" y="0"/>
                  </a:moveTo>
                  <a:lnTo>
                    <a:pt x="219867" y="17959"/>
                  </a:lnTo>
                  <a:lnTo>
                    <a:pt x="162705" y="35149"/>
                  </a:lnTo>
                  <a:lnTo>
                    <a:pt x="105915" y="52650"/>
                  </a:lnTo>
                  <a:lnTo>
                    <a:pt x="51556" y="70191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147398" y="1674031"/>
              <a:ext cx="273742" cy="52643"/>
            </a:xfrm>
            <a:custGeom>
              <a:avLst/>
              <a:gdLst/>
              <a:ahLst/>
              <a:cxnLst/>
              <a:rect l="0" t="0" r="0" b="0"/>
              <a:pathLst>
                <a:path w="273742" h="52643">
                  <a:moveTo>
                    <a:pt x="273741" y="0"/>
                  </a:moveTo>
                  <a:lnTo>
                    <a:pt x="224811" y="11452"/>
                  </a:lnTo>
                  <a:lnTo>
                    <a:pt x="165680" y="24749"/>
                  </a:lnTo>
                  <a:lnTo>
                    <a:pt x="117461" y="35149"/>
                  </a:lnTo>
                  <a:lnTo>
                    <a:pt x="57171" y="47973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4" name="Group 143"/>
          <p:cNvGrpSpPr/>
          <p:nvPr/>
        </p:nvGrpSpPr>
        <p:grpSpPr>
          <a:xfrm>
            <a:off x="157927" y="2021471"/>
            <a:ext cx="263213" cy="263490"/>
            <a:chOff x="157927" y="2021471"/>
            <a:chExt cx="263213" cy="263490"/>
          </a:xfrm>
        </p:grpSpPr>
        <p:sp>
          <p:nvSpPr>
            <p:cNvPr id="142" name="Freeform 141"/>
            <p:cNvSpPr/>
            <p:nvPr/>
          </p:nvSpPr>
          <p:spPr>
            <a:xfrm>
              <a:off x="157927" y="2021471"/>
              <a:ext cx="157736" cy="263490"/>
            </a:xfrm>
            <a:custGeom>
              <a:avLst/>
              <a:gdLst/>
              <a:ahLst/>
              <a:cxnLst/>
              <a:rect l="0" t="0" r="0" b="0"/>
              <a:pathLst>
                <a:path w="157736" h="263490">
                  <a:moveTo>
                    <a:pt x="147399" y="0"/>
                  </a:moveTo>
                  <a:lnTo>
                    <a:pt x="152988" y="58617"/>
                  </a:lnTo>
                  <a:lnTo>
                    <a:pt x="156952" y="120027"/>
                  </a:lnTo>
                  <a:lnTo>
                    <a:pt x="157735" y="181550"/>
                  </a:lnTo>
                  <a:lnTo>
                    <a:pt x="155502" y="211710"/>
                  </a:lnTo>
                  <a:lnTo>
                    <a:pt x="146711" y="232914"/>
                  </a:lnTo>
                  <a:lnTo>
                    <a:pt x="123019" y="258004"/>
                  </a:lnTo>
                  <a:lnTo>
                    <a:pt x="113598" y="262080"/>
                  </a:lnTo>
                  <a:lnTo>
                    <a:pt x="93772" y="263489"/>
                  </a:lnTo>
                  <a:lnTo>
                    <a:pt x="33651" y="251796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168455" y="2032000"/>
              <a:ext cx="252685" cy="31586"/>
            </a:xfrm>
            <a:custGeom>
              <a:avLst/>
              <a:gdLst/>
              <a:ahLst/>
              <a:cxnLst/>
              <a:rect l="0" t="0" r="0" b="0"/>
              <a:pathLst>
                <a:path w="252685" h="31586">
                  <a:moveTo>
                    <a:pt x="252684" y="0"/>
                  </a:moveTo>
                  <a:lnTo>
                    <a:pt x="209993" y="3119"/>
                  </a:lnTo>
                  <a:lnTo>
                    <a:pt x="157164" y="9065"/>
                  </a:lnTo>
                  <a:lnTo>
                    <a:pt x="104875" y="17475"/>
                  </a:lnTo>
                  <a:lnTo>
                    <a:pt x="43766" y="2346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7" name="Group 146"/>
          <p:cNvGrpSpPr/>
          <p:nvPr/>
        </p:nvGrpSpPr>
        <p:grpSpPr>
          <a:xfrm>
            <a:off x="226037" y="2705823"/>
            <a:ext cx="184575" cy="315856"/>
            <a:chOff x="226037" y="2705823"/>
            <a:chExt cx="184575" cy="315856"/>
          </a:xfrm>
        </p:grpSpPr>
        <p:sp>
          <p:nvSpPr>
            <p:cNvPr id="145" name="Freeform 144"/>
            <p:cNvSpPr/>
            <p:nvPr/>
          </p:nvSpPr>
          <p:spPr>
            <a:xfrm>
              <a:off x="226037" y="2705823"/>
              <a:ext cx="25029" cy="294799"/>
            </a:xfrm>
            <a:custGeom>
              <a:avLst/>
              <a:gdLst/>
              <a:ahLst/>
              <a:cxnLst/>
              <a:rect l="0" t="0" r="0" b="0"/>
              <a:pathLst>
                <a:path w="25029" h="294799">
                  <a:moveTo>
                    <a:pt x="5589" y="0"/>
                  </a:moveTo>
                  <a:lnTo>
                    <a:pt x="0" y="16768"/>
                  </a:lnTo>
                  <a:lnTo>
                    <a:pt x="2114" y="49552"/>
                  </a:lnTo>
                  <a:lnTo>
                    <a:pt x="12138" y="102552"/>
                  </a:lnTo>
                  <a:lnTo>
                    <a:pt x="18451" y="161201"/>
                  </a:lnTo>
                  <a:lnTo>
                    <a:pt x="25028" y="223175"/>
                  </a:lnTo>
                  <a:lnTo>
                    <a:pt x="18100" y="276918"/>
                  </a:lnTo>
                  <a:lnTo>
                    <a:pt x="16118" y="2947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291423" y="2705823"/>
              <a:ext cx="119189" cy="315856"/>
            </a:xfrm>
            <a:custGeom>
              <a:avLst/>
              <a:gdLst/>
              <a:ahLst/>
              <a:cxnLst/>
              <a:rect l="0" t="0" r="0" b="0"/>
              <a:pathLst>
                <a:path w="119189" h="315856">
                  <a:moveTo>
                    <a:pt x="98131" y="0"/>
                  </a:moveTo>
                  <a:lnTo>
                    <a:pt x="88556" y="24047"/>
                  </a:lnTo>
                  <a:lnTo>
                    <a:pt x="45133" y="85122"/>
                  </a:lnTo>
                  <a:lnTo>
                    <a:pt x="6463" y="139145"/>
                  </a:lnTo>
                  <a:lnTo>
                    <a:pt x="1924" y="148915"/>
                  </a:lnTo>
                  <a:lnTo>
                    <a:pt x="0" y="169130"/>
                  </a:lnTo>
                  <a:lnTo>
                    <a:pt x="1125" y="179434"/>
                  </a:lnTo>
                  <a:lnTo>
                    <a:pt x="11733" y="197122"/>
                  </a:lnTo>
                  <a:lnTo>
                    <a:pt x="69970" y="256080"/>
                  </a:lnTo>
                  <a:lnTo>
                    <a:pt x="109822" y="297128"/>
                  </a:lnTo>
                  <a:lnTo>
                    <a:pt x="119188" y="3158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8" name="Freeform 147"/>
          <p:cNvSpPr/>
          <p:nvPr/>
        </p:nvSpPr>
        <p:spPr>
          <a:xfrm>
            <a:off x="248698" y="3400704"/>
            <a:ext cx="182971" cy="389556"/>
          </a:xfrm>
          <a:custGeom>
            <a:avLst/>
            <a:gdLst/>
            <a:ahLst/>
            <a:cxnLst/>
            <a:rect l="0" t="0" r="0" b="0"/>
            <a:pathLst>
              <a:path w="182971" h="389556">
                <a:moveTo>
                  <a:pt x="46099" y="0"/>
                </a:moveTo>
                <a:lnTo>
                  <a:pt x="38864" y="27556"/>
                </a:lnTo>
                <a:lnTo>
                  <a:pt x="36221" y="83779"/>
                </a:lnTo>
                <a:lnTo>
                  <a:pt x="30110" y="145881"/>
                </a:lnTo>
                <a:lnTo>
                  <a:pt x="26544" y="197122"/>
                </a:lnTo>
                <a:lnTo>
                  <a:pt x="18103" y="258433"/>
                </a:lnTo>
                <a:lnTo>
                  <a:pt x="12103" y="312485"/>
                </a:lnTo>
                <a:lnTo>
                  <a:pt x="0" y="357303"/>
                </a:lnTo>
                <a:lnTo>
                  <a:pt x="1328" y="363375"/>
                </a:lnTo>
                <a:lnTo>
                  <a:pt x="5724" y="366252"/>
                </a:lnTo>
                <a:lnTo>
                  <a:pt x="21136" y="366330"/>
                </a:lnTo>
                <a:lnTo>
                  <a:pt x="54950" y="362136"/>
                </a:lnTo>
                <a:lnTo>
                  <a:pt x="114639" y="373018"/>
                </a:lnTo>
                <a:lnTo>
                  <a:pt x="165523" y="386568"/>
                </a:lnTo>
                <a:lnTo>
                  <a:pt x="182970" y="389555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4" name="Group 153"/>
          <p:cNvGrpSpPr/>
          <p:nvPr/>
        </p:nvGrpSpPr>
        <p:grpSpPr>
          <a:xfrm>
            <a:off x="687490" y="621181"/>
            <a:ext cx="239018" cy="3200664"/>
            <a:chOff x="687490" y="621181"/>
            <a:chExt cx="239018" cy="3200664"/>
          </a:xfrm>
        </p:grpSpPr>
        <p:sp>
          <p:nvSpPr>
            <p:cNvPr id="149" name="Freeform 148"/>
            <p:cNvSpPr/>
            <p:nvPr/>
          </p:nvSpPr>
          <p:spPr>
            <a:xfrm>
              <a:off x="687490" y="621181"/>
              <a:ext cx="144262" cy="515897"/>
            </a:xfrm>
            <a:custGeom>
              <a:avLst/>
              <a:gdLst/>
              <a:ahLst/>
              <a:cxnLst/>
              <a:rect l="0" t="0" r="0" b="0"/>
              <a:pathLst>
                <a:path w="144262" h="515897">
                  <a:moveTo>
                    <a:pt x="144261" y="0"/>
                  </a:moveTo>
                  <a:lnTo>
                    <a:pt x="127493" y="11178"/>
                  </a:lnTo>
                  <a:lnTo>
                    <a:pt x="84668" y="67628"/>
                  </a:lnTo>
                  <a:lnTo>
                    <a:pt x="51556" y="126733"/>
                  </a:lnTo>
                  <a:lnTo>
                    <a:pt x="29180" y="182155"/>
                  </a:lnTo>
                  <a:lnTo>
                    <a:pt x="10996" y="242356"/>
                  </a:lnTo>
                  <a:lnTo>
                    <a:pt x="0" y="295531"/>
                  </a:lnTo>
                  <a:lnTo>
                    <a:pt x="911" y="334009"/>
                  </a:lnTo>
                  <a:lnTo>
                    <a:pt x="6850" y="356679"/>
                  </a:lnTo>
                  <a:lnTo>
                    <a:pt x="30730" y="416031"/>
                  </a:lnTo>
                  <a:lnTo>
                    <a:pt x="67560" y="474797"/>
                  </a:lnTo>
                  <a:lnTo>
                    <a:pt x="91618" y="51589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773456" y="1273948"/>
              <a:ext cx="110938" cy="463255"/>
            </a:xfrm>
            <a:custGeom>
              <a:avLst/>
              <a:gdLst/>
              <a:ahLst/>
              <a:cxnLst/>
              <a:rect l="0" t="0" r="0" b="0"/>
              <a:pathLst>
                <a:path w="110938" h="463255">
                  <a:moveTo>
                    <a:pt x="110937" y="0"/>
                  </a:moveTo>
                  <a:lnTo>
                    <a:pt x="94170" y="11178"/>
                  </a:lnTo>
                  <a:lnTo>
                    <a:pt x="82818" y="26025"/>
                  </a:lnTo>
                  <a:lnTo>
                    <a:pt x="50266" y="79450"/>
                  </a:lnTo>
                  <a:lnTo>
                    <a:pt x="30548" y="136241"/>
                  </a:lnTo>
                  <a:lnTo>
                    <a:pt x="12715" y="195019"/>
                  </a:lnTo>
                  <a:lnTo>
                    <a:pt x="5878" y="255634"/>
                  </a:lnTo>
                  <a:lnTo>
                    <a:pt x="0" y="292552"/>
                  </a:lnTo>
                  <a:lnTo>
                    <a:pt x="10266" y="347144"/>
                  </a:lnTo>
                  <a:lnTo>
                    <a:pt x="30316" y="410585"/>
                  </a:lnTo>
                  <a:lnTo>
                    <a:pt x="58295" y="4632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749817" y="1884601"/>
              <a:ext cx="81935" cy="463254"/>
            </a:xfrm>
            <a:custGeom>
              <a:avLst/>
              <a:gdLst/>
              <a:ahLst/>
              <a:cxnLst/>
              <a:rect l="0" t="0" r="0" b="0"/>
              <a:pathLst>
                <a:path w="81935" h="463254">
                  <a:moveTo>
                    <a:pt x="81934" y="0"/>
                  </a:moveTo>
                  <a:lnTo>
                    <a:pt x="56740" y="53875"/>
                  </a:lnTo>
                  <a:lnTo>
                    <a:pt x="25818" y="117091"/>
                  </a:lnTo>
                  <a:lnTo>
                    <a:pt x="12054" y="169401"/>
                  </a:lnTo>
                  <a:lnTo>
                    <a:pt x="1502" y="231534"/>
                  </a:lnTo>
                  <a:lnTo>
                    <a:pt x="0" y="270074"/>
                  </a:lnTo>
                  <a:lnTo>
                    <a:pt x="6919" y="331489"/>
                  </a:lnTo>
                  <a:lnTo>
                    <a:pt x="13434" y="366891"/>
                  </a:lnTo>
                  <a:lnTo>
                    <a:pt x="47603" y="422462"/>
                  </a:lnTo>
                  <a:lnTo>
                    <a:pt x="71405" y="46325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772700" y="2558425"/>
              <a:ext cx="143280" cy="579068"/>
            </a:xfrm>
            <a:custGeom>
              <a:avLst/>
              <a:gdLst/>
              <a:ahLst/>
              <a:cxnLst/>
              <a:rect l="0" t="0" r="0" b="0"/>
              <a:pathLst>
                <a:path w="143280" h="579068">
                  <a:moveTo>
                    <a:pt x="143279" y="0"/>
                  </a:moveTo>
                  <a:lnTo>
                    <a:pt x="119232" y="17980"/>
                  </a:lnTo>
                  <a:lnTo>
                    <a:pt x="77814" y="74353"/>
                  </a:lnTo>
                  <a:lnTo>
                    <a:pt x="50574" y="126428"/>
                  </a:lnTo>
                  <a:lnTo>
                    <a:pt x="24838" y="178048"/>
                  </a:lnTo>
                  <a:lnTo>
                    <a:pt x="11219" y="226410"/>
                  </a:lnTo>
                  <a:lnTo>
                    <a:pt x="945" y="276614"/>
                  </a:lnTo>
                  <a:lnTo>
                    <a:pt x="0" y="336092"/>
                  </a:lnTo>
                  <a:lnTo>
                    <a:pt x="10732" y="392902"/>
                  </a:lnTo>
                  <a:lnTo>
                    <a:pt x="16881" y="448013"/>
                  </a:lnTo>
                  <a:lnTo>
                    <a:pt x="26149" y="482914"/>
                  </a:lnTo>
                  <a:lnTo>
                    <a:pt x="61891" y="546189"/>
                  </a:lnTo>
                  <a:lnTo>
                    <a:pt x="80108" y="57906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791733" y="3284891"/>
              <a:ext cx="134775" cy="536954"/>
            </a:xfrm>
            <a:custGeom>
              <a:avLst/>
              <a:gdLst/>
              <a:ahLst/>
              <a:cxnLst/>
              <a:rect l="0" t="0" r="0" b="0"/>
              <a:pathLst>
                <a:path w="134775" h="536954">
                  <a:moveTo>
                    <a:pt x="134774" y="0"/>
                  </a:moveTo>
                  <a:lnTo>
                    <a:pt x="110728" y="17981"/>
                  </a:lnTo>
                  <a:lnTo>
                    <a:pt x="75181" y="69741"/>
                  </a:lnTo>
                  <a:lnTo>
                    <a:pt x="43146" y="125820"/>
                  </a:lnTo>
                  <a:lnTo>
                    <a:pt x="22882" y="181255"/>
                  </a:lnTo>
                  <a:lnTo>
                    <a:pt x="8514" y="243990"/>
                  </a:lnTo>
                  <a:lnTo>
                    <a:pt x="0" y="307119"/>
                  </a:lnTo>
                  <a:lnTo>
                    <a:pt x="4114" y="356030"/>
                  </a:lnTo>
                  <a:lnTo>
                    <a:pt x="15985" y="415384"/>
                  </a:lnTo>
                  <a:lnTo>
                    <a:pt x="32714" y="462117"/>
                  </a:lnTo>
                  <a:lnTo>
                    <a:pt x="65009" y="507341"/>
                  </a:lnTo>
                  <a:lnTo>
                    <a:pt x="92660" y="53695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8" name="Group 157"/>
          <p:cNvGrpSpPr/>
          <p:nvPr/>
        </p:nvGrpSpPr>
        <p:grpSpPr>
          <a:xfrm>
            <a:off x="1758259" y="579067"/>
            <a:ext cx="292677" cy="1758260"/>
            <a:chOff x="1758259" y="579067"/>
            <a:chExt cx="292677" cy="1758260"/>
          </a:xfrm>
        </p:grpSpPr>
        <p:sp>
          <p:nvSpPr>
            <p:cNvPr id="155" name="Freeform 154"/>
            <p:cNvSpPr/>
            <p:nvPr/>
          </p:nvSpPr>
          <p:spPr>
            <a:xfrm>
              <a:off x="1758259" y="579067"/>
              <a:ext cx="160338" cy="484312"/>
            </a:xfrm>
            <a:custGeom>
              <a:avLst/>
              <a:gdLst/>
              <a:ahLst/>
              <a:cxnLst/>
              <a:rect l="0" t="0" r="0" b="0"/>
              <a:pathLst>
                <a:path w="160338" h="484312">
                  <a:moveTo>
                    <a:pt x="0" y="0"/>
                  </a:moveTo>
                  <a:lnTo>
                    <a:pt x="58563" y="55087"/>
                  </a:lnTo>
                  <a:lnTo>
                    <a:pt x="94612" y="113940"/>
                  </a:lnTo>
                  <a:lnTo>
                    <a:pt x="121427" y="168209"/>
                  </a:lnTo>
                  <a:lnTo>
                    <a:pt x="145784" y="221066"/>
                  </a:lnTo>
                  <a:lnTo>
                    <a:pt x="159918" y="263853"/>
                  </a:lnTo>
                  <a:lnTo>
                    <a:pt x="160337" y="313575"/>
                  </a:lnTo>
                  <a:lnTo>
                    <a:pt x="157233" y="373203"/>
                  </a:lnTo>
                  <a:lnTo>
                    <a:pt x="148493" y="408886"/>
                  </a:lnTo>
                  <a:lnTo>
                    <a:pt x="114123" y="470121"/>
                  </a:lnTo>
                  <a:lnTo>
                    <a:pt x="105285" y="48431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1884601" y="1231834"/>
              <a:ext cx="94481" cy="442198"/>
            </a:xfrm>
            <a:custGeom>
              <a:avLst/>
              <a:gdLst/>
              <a:ahLst/>
              <a:cxnLst/>
              <a:rect l="0" t="0" r="0" b="0"/>
              <a:pathLst>
                <a:path w="94481" h="442198">
                  <a:moveTo>
                    <a:pt x="0" y="0"/>
                  </a:moveTo>
                  <a:lnTo>
                    <a:pt x="24046" y="17980"/>
                  </a:lnTo>
                  <a:lnTo>
                    <a:pt x="44299" y="44322"/>
                  </a:lnTo>
                  <a:lnTo>
                    <a:pt x="69765" y="106648"/>
                  </a:lnTo>
                  <a:lnTo>
                    <a:pt x="87681" y="167018"/>
                  </a:lnTo>
                  <a:lnTo>
                    <a:pt x="93359" y="219861"/>
                  </a:lnTo>
                  <a:lnTo>
                    <a:pt x="94480" y="282292"/>
                  </a:lnTo>
                  <a:lnTo>
                    <a:pt x="89112" y="340031"/>
                  </a:lnTo>
                  <a:lnTo>
                    <a:pt x="75617" y="395326"/>
                  </a:lnTo>
                  <a:lnTo>
                    <a:pt x="52642" y="44219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1947772" y="1863544"/>
              <a:ext cx="103164" cy="473783"/>
            </a:xfrm>
            <a:custGeom>
              <a:avLst/>
              <a:gdLst/>
              <a:ahLst/>
              <a:cxnLst/>
              <a:rect l="0" t="0" r="0" b="0"/>
              <a:pathLst>
                <a:path w="103164" h="473783">
                  <a:moveTo>
                    <a:pt x="0" y="0"/>
                  </a:moveTo>
                  <a:lnTo>
                    <a:pt x="29308" y="34897"/>
                  </a:lnTo>
                  <a:lnTo>
                    <a:pt x="61233" y="95047"/>
                  </a:lnTo>
                  <a:lnTo>
                    <a:pt x="83510" y="150557"/>
                  </a:lnTo>
                  <a:lnTo>
                    <a:pt x="98124" y="209764"/>
                  </a:lnTo>
                  <a:lnTo>
                    <a:pt x="103163" y="260504"/>
                  </a:lnTo>
                  <a:lnTo>
                    <a:pt x="96460" y="313240"/>
                  </a:lnTo>
                  <a:lnTo>
                    <a:pt x="80480" y="368153"/>
                  </a:lnTo>
                  <a:lnTo>
                    <a:pt x="54051" y="431638"/>
                  </a:lnTo>
                  <a:lnTo>
                    <a:pt x="31585" y="47378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1" name="Group 160"/>
          <p:cNvGrpSpPr/>
          <p:nvPr/>
        </p:nvGrpSpPr>
        <p:grpSpPr>
          <a:xfrm>
            <a:off x="1968829" y="2453139"/>
            <a:ext cx="144278" cy="1347649"/>
            <a:chOff x="1968829" y="2453139"/>
            <a:chExt cx="144278" cy="1347649"/>
          </a:xfrm>
        </p:grpSpPr>
        <p:sp>
          <p:nvSpPr>
            <p:cNvPr id="159" name="Freeform 158"/>
            <p:cNvSpPr/>
            <p:nvPr/>
          </p:nvSpPr>
          <p:spPr>
            <a:xfrm>
              <a:off x="1979357" y="2453139"/>
              <a:ext cx="133750" cy="536955"/>
            </a:xfrm>
            <a:custGeom>
              <a:avLst/>
              <a:gdLst/>
              <a:ahLst/>
              <a:cxnLst/>
              <a:rect l="0" t="0" r="0" b="0"/>
              <a:pathLst>
                <a:path w="133750" h="536955">
                  <a:moveTo>
                    <a:pt x="0" y="0"/>
                  </a:moveTo>
                  <a:lnTo>
                    <a:pt x="16768" y="5590"/>
                  </a:lnTo>
                  <a:lnTo>
                    <a:pt x="28119" y="17692"/>
                  </a:lnTo>
                  <a:lnTo>
                    <a:pt x="55458" y="74329"/>
                  </a:lnTo>
                  <a:lnTo>
                    <a:pt x="83551" y="136926"/>
                  </a:lnTo>
                  <a:lnTo>
                    <a:pt x="105226" y="200047"/>
                  </a:lnTo>
                  <a:lnTo>
                    <a:pt x="122825" y="259921"/>
                  </a:lnTo>
                  <a:lnTo>
                    <a:pt x="133749" y="310916"/>
                  </a:lnTo>
                  <a:lnTo>
                    <a:pt x="130665" y="371032"/>
                  </a:lnTo>
                  <a:lnTo>
                    <a:pt x="111555" y="426797"/>
                  </a:lnTo>
                  <a:lnTo>
                    <a:pt x="91610" y="483670"/>
                  </a:lnTo>
                  <a:lnTo>
                    <a:pt x="77281" y="522789"/>
                  </a:lnTo>
                  <a:lnTo>
                    <a:pt x="63171" y="5369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1968829" y="3211191"/>
              <a:ext cx="104359" cy="589597"/>
            </a:xfrm>
            <a:custGeom>
              <a:avLst/>
              <a:gdLst/>
              <a:ahLst/>
              <a:cxnLst/>
              <a:rect l="0" t="0" r="0" b="0"/>
              <a:pathLst>
                <a:path w="104359" h="589597">
                  <a:moveTo>
                    <a:pt x="0" y="0"/>
                  </a:moveTo>
                  <a:lnTo>
                    <a:pt x="24046" y="17981"/>
                  </a:lnTo>
                  <a:lnTo>
                    <a:pt x="44299" y="44323"/>
                  </a:lnTo>
                  <a:lnTo>
                    <a:pt x="69765" y="105479"/>
                  </a:lnTo>
                  <a:lnTo>
                    <a:pt x="87681" y="157953"/>
                  </a:lnTo>
                  <a:lnTo>
                    <a:pt x="100594" y="208452"/>
                  </a:lnTo>
                  <a:lnTo>
                    <a:pt x="104358" y="263488"/>
                  </a:lnTo>
                  <a:lnTo>
                    <a:pt x="101890" y="302289"/>
                  </a:lnTo>
                  <a:lnTo>
                    <a:pt x="94526" y="364805"/>
                  </a:lnTo>
                  <a:lnTo>
                    <a:pt x="80225" y="420654"/>
                  </a:lnTo>
                  <a:lnTo>
                    <a:pt x="63106" y="473719"/>
                  </a:lnTo>
                  <a:lnTo>
                    <a:pt x="33775" y="536948"/>
                  </a:lnTo>
                  <a:lnTo>
                    <a:pt x="18586" y="565418"/>
                  </a:lnTo>
                  <a:lnTo>
                    <a:pt x="0" y="58959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5" name="Group 164"/>
          <p:cNvGrpSpPr/>
          <p:nvPr/>
        </p:nvGrpSpPr>
        <p:grpSpPr>
          <a:xfrm>
            <a:off x="977509" y="621181"/>
            <a:ext cx="709587" cy="589597"/>
            <a:chOff x="977509" y="621181"/>
            <a:chExt cx="709587" cy="589597"/>
          </a:xfrm>
        </p:grpSpPr>
        <p:sp>
          <p:nvSpPr>
            <p:cNvPr id="162" name="Freeform 161"/>
            <p:cNvSpPr/>
            <p:nvPr/>
          </p:nvSpPr>
          <p:spPr>
            <a:xfrm>
              <a:off x="977509" y="683863"/>
              <a:ext cx="243797" cy="427355"/>
            </a:xfrm>
            <a:custGeom>
              <a:avLst/>
              <a:gdLst/>
              <a:ahLst/>
              <a:cxnLst/>
              <a:rect l="0" t="0" r="0" b="0"/>
              <a:pathLst>
                <a:path w="243797" h="427355">
                  <a:moveTo>
                    <a:pt x="64812" y="489"/>
                  </a:moveTo>
                  <a:lnTo>
                    <a:pt x="46853" y="54364"/>
                  </a:lnTo>
                  <a:lnTo>
                    <a:pt x="29663" y="105936"/>
                  </a:lnTo>
                  <a:lnTo>
                    <a:pt x="27341" y="107052"/>
                  </a:lnTo>
                  <a:lnTo>
                    <a:pt x="24761" y="92694"/>
                  </a:lnTo>
                  <a:lnTo>
                    <a:pt x="28898" y="57315"/>
                  </a:lnTo>
                  <a:lnTo>
                    <a:pt x="37542" y="37053"/>
                  </a:lnTo>
                  <a:lnTo>
                    <a:pt x="62155" y="4982"/>
                  </a:lnTo>
                  <a:lnTo>
                    <a:pt x="70060" y="1144"/>
                  </a:lnTo>
                  <a:lnTo>
                    <a:pt x="88201" y="0"/>
                  </a:lnTo>
                  <a:lnTo>
                    <a:pt x="104843" y="6511"/>
                  </a:lnTo>
                  <a:lnTo>
                    <a:pt x="112556" y="11523"/>
                  </a:lnTo>
                  <a:lnTo>
                    <a:pt x="134590" y="40933"/>
                  </a:lnTo>
                  <a:lnTo>
                    <a:pt x="150348" y="73694"/>
                  </a:lnTo>
                  <a:lnTo>
                    <a:pt x="158917" y="124610"/>
                  </a:lnTo>
                  <a:lnTo>
                    <a:pt x="167542" y="179728"/>
                  </a:lnTo>
                  <a:lnTo>
                    <a:pt x="169592" y="235676"/>
                  </a:lnTo>
                  <a:lnTo>
                    <a:pt x="168827" y="297853"/>
                  </a:lnTo>
                  <a:lnTo>
                    <a:pt x="155429" y="357409"/>
                  </a:lnTo>
                  <a:lnTo>
                    <a:pt x="139755" y="389733"/>
                  </a:lnTo>
                  <a:lnTo>
                    <a:pt x="114703" y="415948"/>
                  </a:lnTo>
                  <a:lnTo>
                    <a:pt x="92055" y="424953"/>
                  </a:lnTo>
                  <a:lnTo>
                    <a:pt x="79464" y="427354"/>
                  </a:lnTo>
                  <a:lnTo>
                    <a:pt x="67561" y="425446"/>
                  </a:lnTo>
                  <a:lnTo>
                    <a:pt x="44977" y="413967"/>
                  </a:lnTo>
                  <a:lnTo>
                    <a:pt x="18121" y="387773"/>
                  </a:lnTo>
                  <a:lnTo>
                    <a:pt x="934" y="352196"/>
                  </a:lnTo>
                  <a:lnTo>
                    <a:pt x="0" y="340245"/>
                  </a:lnTo>
                  <a:lnTo>
                    <a:pt x="5201" y="317608"/>
                  </a:lnTo>
                  <a:lnTo>
                    <a:pt x="11033" y="308998"/>
                  </a:lnTo>
                  <a:lnTo>
                    <a:pt x="26872" y="296311"/>
                  </a:lnTo>
                  <a:lnTo>
                    <a:pt x="51849" y="293013"/>
                  </a:lnTo>
                  <a:lnTo>
                    <a:pt x="80108" y="296616"/>
                  </a:lnTo>
                  <a:lnTo>
                    <a:pt x="114577" y="311798"/>
                  </a:lnTo>
                  <a:lnTo>
                    <a:pt x="178056" y="350269"/>
                  </a:lnTo>
                  <a:lnTo>
                    <a:pt x="204041" y="366560"/>
                  </a:lnTo>
                  <a:lnTo>
                    <a:pt x="243796" y="37951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1316062" y="1010735"/>
              <a:ext cx="50451" cy="200043"/>
            </a:xfrm>
            <a:custGeom>
              <a:avLst/>
              <a:gdLst/>
              <a:ahLst/>
              <a:cxnLst/>
              <a:rect l="0" t="0" r="0" b="0"/>
              <a:pathLst>
                <a:path w="50451" h="200043">
                  <a:moveTo>
                    <a:pt x="0" y="0"/>
                  </a:moveTo>
                  <a:lnTo>
                    <a:pt x="9575" y="24047"/>
                  </a:lnTo>
                  <a:lnTo>
                    <a:pt x="33814" y="65183"/>
                  </a:lnTo>
                  <a:lnTo>
                    <a:pt x="47710" y="106852"/>
                  </a:lnTo>
                  <a:lnTo>
                    <a:pt x="50450" y="132108"/>
                  </a:lnTo>
                  <a:lnTo>
                    <a:pt x="45429" y="152691"/>
                  </a:lnTo>
                  <a:lnTo>
                    <a:pt x="23141" y="184969"/>
                  </a:lnTo>
                  <a:lnTo>
                    <a:pt x="13015" y="193343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1441346" y="621181"/>
              <a:ext cx="245750" cy="460491"/>
            </a:xfrm>
            <a:custGeom>
              <a:avLst/>
              <a:gdLst/>
              <a:ahLst/>
              <a:cxnLst/>
              <a:rect l="0" t="0" r="0" b="0"/>
              <a:pathLst>
                <a:path w="245750" h="460491">
                  <a:moveTo>
                    <a:pt x="190571" y="0"/>
                  </a:moveTo>
                  <a:lnTo>
                    <a:pt x="173803" y="11178"/>
                  </a:lnTo>
                  <a:lnTo>
                    <a:pt x="141019" y="18130"/>
                  </a:lnTo>
                  <a:lnTo>
                    <a:pt x="82573" y="12338"/>
                  </a:lnTo>
                  <a:lnTo>
                    <a:pt x="28598" y="10886"/>
                  </a:lnTo>
                  <a:lnTo>
                    <a:pt x="18248" y="14276"/>
                  </a:lnTo>
                  <a:lnTo>
                    <a:pt x="3628" y="27402"/>
                  </a:lnTo>
                  <a:lnTo>
                    <a:pt x="432" y="35815"/>
                  </a:lnTo>
                  <a:lnTo>
                    <a:pt x="0" y="54522"/>
                  </a:lnTo>
                  <a:lnTo>
                    <a:pt x="12371" y="113866"/>
                  </a:lnTo>
                  <a:lnTo>
                    <a:pt x="29237" y="176605"/>
                  </a:lnTo>
                  <a:lnTo>
                    <a:pt x="37353" y="216754"/>
                  </a:lnTo>
                  <a:lnTo>
                    <a:pt x="35728" y="244378"/>
                  </a:lnTo>
                  <a:lnTo>
                    <a:pt x="37040" y="243637"/>
                  </a:lnTo>
                  <a:lnTo>
                    <a:pt x="42786" y="234625"/>
                  </a:lnTo>
                  <a:lnTo>
                    <a:pt x="72121" y="203021"/>
                  </a:lnTo>
                  <a:lnTo>
                    <a:pt x="91913" y="195517"/>
                  </a:lnTo>
                  <a:lnTo>
                    <a:pt x="103742" y="193515"/>
                  </a:lnTo>
                  <a:lnTo>
                    <a:pt x="123124" y="197531"/>
                  </a:lnTo>
                  <a:lnTo>
                    <a:pt x="185347" y="230050"/>
                  </a:lnTo>
                  <a:lnTo>
                    <a:pt x="220864" y="257745"/>
                  </a:lnTo>
                  <a:lnTo>
                    <a:pt x="237241" y="286939"/>
                  </a:lnTo>
                  <a:lnTo>
                    <a:pt x="245628" y="311582"/>
                  </a:lnTo>
                  <a:lnTo>
                    <a:pt x="245749" y="351763"/>
                  </a:lnTo>
                  <a:lnTo>
                    <a:pt x="238375" y="387716"/>
                  </a:lnTo>
                  <a:lnTo>
                    <a:pt x="223192" y="415006"/>
                  </a:lnTo>
                  <a:lnTo>
                    <a:pt x="203876" y="437910"/>
                  </a:lnTo>
                  <a:lnTo>
                    <a:pt x="177745" y="453925"/>
                  </a:lnTo>
                  <a:lnTo>
                    <a:pt x="142187" y="460490"/>
                  </a:lnTo>
                  <a:lnTo>
                    <a:pt x="107605" y="456846"/>
                  </a:lnTo>
                  <a:lnTo>
                    <a:pt x="64229" y="44219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0" name="Group 169"/>
          <p:cNvGrpSpPr/>
          <p:nvPr/>
        </p:nvGrpSpPr>
        <p:grpSpPr>
          <a:xfrm>
            <a:off x="1061350" y="1326590"/>
            <a:ext cx="645213" cy="484312"/>
            <a:chOff x="1061350" y="1326590"/>
            <a:chExt cx="645213" cy="484312"/>
          </a:xfrm>
        </p:grpSpPr>
        <p:sp>
          <p:nvSpPr>
            <p:cNvPr id="166" name="Freeform 165"/>
            <p:cNvSpPr/>
            <p:nvPr/>
          </p:nvSpPr>
          <p:spPr>
            <a:xfrm>
              <a:off x="1210834" y="1337119"/>
              <a:ext cx="10472" cy="326384"/>
            </a:xfrm>
            <a:custGeom>
              <a:avLst/>
              <a:gdLst/>
              <a:ahLst/>
              <a:cxnLst/>
              <a:rect l="0" t="0" r="0" b="0"/>
              <a:pathLst>
                <a:path w="10472" h="326384">
                  <a:moveTo>
                    <a:pt x="10471" y="0"/>
                  </a:moveTo>
                  <a:lnTo>
                    <a:pt x="2138" y="48930"/>
                  </a:lnTo>
                  <a:lnTo>
                    <a:pt x="593" y="96776"/>
                  </a:lnTo>
                  <a:lnTo>
                    <a:pt x="135" y="147997"/>
                  </a:lnTo>
                  <a:lnTo>
                    <a:pt x="0" y="200219"/>
                  </a:lnTo>
                  <a:lnTo>
                    <a:pt x="3079" y="249617"/>
                  </a:lnTo>
                  <a:lnTo>
                    <a:pt x="8281" y="290770"/>
                  </a:lnTo>
                  <a:lnTo>
                    <a:pt x="10471" y="3263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1061350" y="1368704"/>
              <a:ext cx="181013" cy="222536"/>
            </a:xfrm>
            <a:custGeom>
              <a:avLst/>
              <a:gdLst/>
              <a:ahLst/>
              <a:cxnLst/>
              <a:rect l="0" t="0" r="0" b="0"/>
              <a:pathLst>
                <a:path w="181013" h="222536">
                  <a:moveTo>
                    <a:pt x="181012" y="105285"/>
                  </a:moveTo>
                  <a:lnTo>
                    <a:pt x="156966" y="114860"/>
                  </a:lnTo>
                  <a:lnTo>
                    <a:pt x="100314" y="165183"/>
                  </a:lnTo>
                  <a:lnTo>
                    <a:pt x="52592" y="207082"/>
                  </a:lnTo>
                  <a:lnTo>
                    <a:pt x="22469" y="222535"/>
                  </a:lnTo>
                  <a:lnTo>
                    <a:pt x="14485" y="222056"/>
                  </a:lnTo>
                  <a:lnTo>
                    <a:pt x="7993" y="218227"/>
                  </a:lnTo>
                  <a:lnTo>
                    <a:pt x="2495" y="212166"/>
                  </a:lnTo>
                  <a:lnTo>
                    <a:pt x="0" y="204615"/>
                  </a:lnTo>
                  <a:lnTo>
                    <a:pt x="347" y="186866"/>
                  </a:lnTo>
                  <a:lnTo>
                    <a:pt x="13259" y="133403"/>
                  </a:lnTo>
                  <a:lnTo>
                    <a:pt x="30196" y="74629"/>
                  </a:lnTo>
                  <a:lnTo>
                    <a:pt x="49999" y="14120"/>
                  </a:lnTo>
                  <a:lnTo>
                    <a:pt x="5467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1368704" y="1642445"/>
              <a:ext cx="45643" cy="168457"/>
            </a:xfrm>
            <a:custGeom>
              <a:avLst/>
              <a:gdLst/>
              <a:ahLst/>
              <a:cxnLst/>
              <a:rect l="0" t="0" r="0" b="0"/>
              <a:pathLst>
                <a:path w="45643" h="168457">
                  <a:moveTo>
                    <a:pt x="0" y="0"/>
                  </a:moveTo>
                  <a:lnTo>
                    <a:pt x="29309" y="34898"/>
                  </a:lnTo>
                  <a:lnTo>
                    <a:pt x="43909" y="64152"/>
                  </a:lnTo>
                  <a:lnTo>
                    <a:pt x="45642" y="87784"/>
                  </a:lnTo>
                  <a:lnTo>
                    <a:pt x="41342" y="112715"/>
                  </a:lnTo>
                  <a:lnTo>
                    <a:pt x="31633" y="135493"/>
                  </a:lnTo>
                  <a:lnTo>
                    <a:pt x="19518" y="151076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1508757" y="1326590"/>
              <a:ext cx="197806" cy="352582"/>
            </a:xfrm>
            <a:custGeom>
              <a:avLst/>
              <a:gdLst/>
              <a:ahLst/>
              <a:cxnLst/>
              <a:rect l="0" t="0" r="0" b="0"/>
              <a:pathLst>
                <a:path w="197806" h="352582">
                  <a:moveTo>
                    <a:pt x="102103" y="0"/>
                  </a:moveTo>
                  <a:lnTo>
                    <a:pt x="85292" y="19151"/>
                  </a:lnTo>
                  <a:lnTo>
                    <a:pt x="58194" y="73218"/>
                  </a:lnTo>
                  <a:lnTo>
                    <a:pt x="30824" y="134612"/>
                  </a:lnTo>
                  <a:lnTo>
                    <a:pt x="11174" y="197621"/>
                  </a:lnTo>
                  <a:lnTo>
                    <a:pt x="0" y="252899"/>
                  </a:lnTo>
                  <a:lnTo>
                    <a:pt x="880" y="294862"/>
                  </a:lnTo>
                  <a:lnTo>
                    <a:pt x="6812" y="320563"/>
                  </a:lnTo>
                  <a:lnTo>
                    <a:pt x="17247" y="339784"/>
                  </a:lnTo>
                  <a:lnTo>
                    <a:pt x="26815" y="345846"/>
                  </a:lnTo>
                  <a:lnTo>
                    <a:pt x="53044" y="352581"/>
                  </a:lnTo>
                  <a:lnTo>
                    <a:pt x="77959" y="349335"/>
                  </a:lnTo>
                  <a:lnTo>
                    <a:pt x="108597" y="334354"/>
                  </a:lnTo>
                  <a:lnTo>
                    <a:pt x="154431" y="299141"/>
                  </a:lnTo>
                  <a:lnTo>
                    <a:pt x="192846" y="242959"/>
                  </a:lnTo>
                  <a:lnTo>
                    <a:pt x="197805" y="221456"/>
                  </a:lnTo>
                  <a:lnTo>
                    <a:pt x="197490" y="210808"/>
                  </a:lnTo>
                  <a:lnTo>
                    <a:pt x="190900" y="192738"/>
                  </a:lnTo>
                  <a:lnTo>
                    <a:pt x="185868" y="184644"/>
                  </a:lnTo>
                  <a:lnTo>
                    <a:pt x="179003" y="181588"/>
                  </a:lnTo>
                  <a:lnTo>
                    <a:pt x="170917" y="181890"/>
                  </a:lnTo>
                  <a:lnTo>
                    <a:pt x="112202" y="203416"/>
                  </a:lnTo>
                  <a:lnTo>
                    <a:pt x="92553" y="216749"/>
                  </a:lnTo>
                  <a:lnTo>
                    <a:pt x="45433" y="275273"/>
                  </a:lnTo>
                  <a:lnTo>
                    <a:pt x="38932" y="2842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4" name="Group 173"/>
          <p:cNvGrpSpPr/>
          <p:nvPr/>
        </p:nvGrpSpPr>
        <p:grpSpPr>
          <a:xfrm>
            <a:off x="1048581" y="1916186"/>
            <a:ext cx="696402" cy="526426"/>
            <a:chOff x="1048581" y="1916186"/>
            <a:chExt cx="696402" cy="526426"/>
          </a:xfrm>
        </p:grpSpPr>
        <p:sp>
          <p:nvSpPr>
            <p:cNvPr id="171" name="Freeform 170"/>
            <p:cNvSpPr/>
            <p:nvPr/>
          </p:nvSpPr>
          <p:spPr>
            <a:xfrm>
              <a:off x="1048581" y="1916186"/>
              <a:ext cx="207606" cy="357942"/>
            </a:xfrm>
            <a:custGeom>
              <a:avLst/>
              <a:gdLst/>
              <a:ahLst/>
              <a:cxnLst/>
              <a:rect l="0" t="0" r="0" b="0"/>
              <a:pathLst>
                <a:path w="207606" h="357942">
                  <a:moveTo>
                    <a:pt x="193781" y="0"/>
                  </a:moveTo>
                  <a:lnTo>
                    <a:pt x="169735" y="9575"/>
                  </a:lnTo>
                  <a:lnTo>
                    <a:pt x="148312" y="27534"/>
                  </a:lnTo>
                  <a:lnTo>
                    <a:pt x="106057" y="84797"/>
                  </a:lnTo>
                  <a:lnTo>
                    <a:pt x="70951" y="142535"/>
                  </a:lnTo>
                  <a:lnTo>
                    <a:pt x="35854" y="199401"/>
                  </a:lnTo>
                  <a:lnTo>
                    <a:pt x="13367" y="242029"/>
                  </a:lnTo>
                  <a:lnTo>
                    <a:pt x="0" y="298716"/>
                  </a:lnTo>
                  <a:lnTo>
                    <a:pt x="1591" y="323445"/>
                  </a:lnTo>
                  <a:lnTo>
                    <a:pt x="9318" y="343015"/>
                  </a:lnTo>
                  <a:lnTo>
                    <a:pt x="14654" y="351509"/>
                  </a:lnTo>
                  <a:lnTo>
                    <a:pt x="22890" y="356002"/>
                  </a:lnTo>
                  <a:lnTo>
                    <a:pt x="83005" y="357941"/>
                  </a:lnTo>
                  <a:lnTo>
                    <a:pt x="103993" y="351718"/>
                  </a:lnTo>
                  <a:lnTo>
                    <a:pt x="167426" y="308470"/>
                  </a:lnTo>
                  <a:lnTo>
                    <a:pt x="195768" y="279518"/>
                  </a:lnTo>
                  <a:lnTo>
                    <a:pt x="205583" y="261101"/>
                  </a:lnTo>
                  <a:lnTo>
                    <a:pt x="207605" y="241217"/>
                  </a:lnTo>
                  <a:lnTo>
                    <a:pt x="203435" y="221851"/>
                  </a:lnTo>
                  <a:lnTo>
                    <a:pt x="193782" y="205445"/>
                  </a:lnTo>
                  <a:lnTo>
                    <a:pt x="186763" y="201304"/>
                  </a:lnTo>
                  <a:lnTo>
                    <a:pt x="169605" y="199823"/>
                  </a:lnTo>
                  <a:lnTo>
                    <a:pt x="140215" y="205566"/>
                  </a:lnTo>
                  <a:lnTo>
                    <a:pt x="114869" y="220266"/>
                  </a:lnTo>
                  <a:lnTo>
                    <a:pt x="56981" y="273846"/>
                  </a:lnTo>
                  <a:lnTo>
                    <a:pt x="14797" y="3263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1337119" y="2284683"/>
              <a:ext cx="46293" cy="157929"/>
            </a:xfrm>
            <a:custGeom>
              <a:avLst/>
              <a:gdLst/>
              <a:ahLst/>
              <a:cxnLst/>
              <a:rect l="0" t="0" r="0" b="0"/>
              <a:pathLst>
                <a:path w="46293" h="157929">
                  <a:moveTo>
                    <a:pt x="10528" y="0"/>
                  </a:moveTo>
                  <a:lnTo>
                    <a:pt x="26169" y="17981"/>
                  </a:lnTo>
                  <a:lnTo>
                    <a:pt x="45372" y="64153"/>
                  </a:lnTo>
                  <a:lnTo>
                    <a:pt x="46292" y="84665"/>
                  </a:lnTo>
                  <a:lnTo>
                    <a:pt x="41631" y="104309"/>
                  </a:lnTo>
                  <a:lnTo>
                    <a:pt x="19575" y="135985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1539872" y="1937243"/>
              <a:ext cx="205111" cy="376572"/>
            </a:xfrm>
            <a:custGeom>
              <a:avLst/>
              <a:gdLst/>
              <a:ahLst/>
              <a:cxnLst/>
              <a:rect l="0" t="0" r="0" b="0"/>
              <a:pathLst>
                <a:path w="205111" h="376572">
                  <a:moveTo>
                    <a:pt x="165744" y="0"/>
                  </a:moveTo>
                  <a:lnTo>
                    <a:pt x="147763" y="15641"/>
                  </a:lnTo>
                  <a:lnTo>
                    <a:pt x="130846" y="23719"/>
                  </a:lnTo>
                  <a:lnTo>
                    <a:pt x="96002" y="29255"/>
                  </a:lnTo>
                  <a:lnTo>
                    <a:pt x="36804" y="22945"/>
                  </a:lnTo>
                  <a:lnTo>
                    <a:pt x="23632" y="22316"/>
                  </a:lnTo>
                  <a:lnTo>
                    <a:pt x="14851" y="26576"/>
                  </a:lnTo>
                  <a:lnTo>
                    <a:pt x="8997" y="34095"/>
                  </a:lnTo>
                  <a:lnTo>
                    <a:pt x="2492" y="54928"/>
                  </a:lnTo>
                  <a:lnTo>
                    <a:pt x="0" y="92964"/>
                  </a:lnTo>
                  <a:lnTo>
                    <a:pt x="5926" y="147738"/>
                  </a:lnTo>
                  <a:lnTo>
                    <a:pt x="13032" y="198029"/>
                  </a:lnTo>
                  <a:lnTo>
                    <a:pt x="17143" y="203379"/>
                  </a:lnTo>
                  <a:lnTo>
                    <a:pt x="22223" y="204606"/>
                  </a:lnTo>
                  <a:lnTo>
                    <a:pt x="27949" y="203085"/>
                  </a:lnTo>
                  <a:lnTo>
                    <a:pt x="83054" y="172709"/>
                  </a:lnTo>
                  <a:lnTo>
                    <a:pt x="103257" y="165277"/>
                  </a:lnTo>
                  <a:lnTo>
                    <a:pt x="123934" y="164313"/>
                  </a:lnTo>
                  <a:lnTo>
                    <a:pt x="134361" y="165694"/>
                  </a:lnTo>
                  <a:lnTo>
                    <a:pt x="152186" y="176587"/>
                  </a:lnTo>
                  <a:lnTo>
                    <a:pt x="188742" y="214934"/>
                  </a:lnTo>
                  <a:lnTo>
                    <a:pt x="198582" y="233566"/>
                  </a:lnTo>
                  <a:lnTo>
                    <a:pt x="205110" y="269376"/>
                  </a:lnTo>
                  <a:lnTo>
                    <a:pt x="201455" y="304033"/>
                  </a:lnTo>
                  <a:lnTo>
                    <a:pt x="187373" y="336529"/>
                  </a:lnTo>
                  <a:lnTo>
                    <a:pt x="171848" y="351560"/>
                  </a:lnTo>
                  <a:lnTo>
                    <a:pt x="133284" y="370741"/>
                  </a:lnTo>
                  <a:lnTo>
                    <a:pt x="96725" y="376571"/>
                  </a:lnTo>
                  <a:lnTo>
                    <a:pt x="38724" y="371306"/>
                  </a:lnTo>
                  <a:lnTo>
                    <a:pt x="7817" y="3684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8" name="Group 177"/>
          <p:cNvGrpSpPr/>
          <p:nvPr/>
        </p:nvGrpSpPr>
        <p:grpSpPr>
          <a:xfrm>
            <a:off x="1035186" y="2642653"/>
            <a:ext cx="723074" cy="568539"/>
            <a:chOff x="1035186" y="2642653"/>
            <a:chExt cx="723074" cy="568539"/>
          </a:xfrm>
        </p:grpSpPr>
        <p:sp>
          <p:nvSpPr>
            <p:cNvPr id="175" name="Freeform 174"/>
            <p:cNvSpPr/>
            <p:nvPr/>
          </p:nvSpPr>
          <p:spPr>
            <a:xfrm>
              <a:off x="1035186" y="2642653"/>
              <a:ext cx="205929" cy="435510"/>
            </a:xfrm>
            <a:custGeom>
              <a:avLst/>
              <a:gdLst/>
              <a:ahLst/>
              <a:cxnLst/>
              <a:rect l="0" t="0" r="0" b="0"/>
              <a:pathLst>
                <a:path w="205929" h="435510">
                  <a:moveTo>
                    <a:pt x="196648" y="0"/>
                  </a:moveTo>
                  <a:lnTo>
                    <a:pt x="167339" y="34897"/>
                  </a:lnTo>
                  <a:lnTo>
                    <a:pt x="135415" y="95047"/>
                  </a:lnTo>
                  <a:lnTo>
                    <a:pt x="101684" y="150556"/>
                  </a:lnTo>
                  <a:lnTo>
                    <a:pt x="66769" y="210768"/>
                  </a:lnTo>
                  <a:lnTo>
                    <a:pt x="38715" y="263944"/>
                  </a:lnTo>
                  <a:lnTo>
                    <a:pt x="12030" y="325093"/>
                  </a:lnTo>
                  <a:lnTo>
                    <a:pt x="0" y="371362"/>
                  </a:lnTo>
                  <a:lnTo>
                    <a:pt x="731" y="408340"/>
                  </a:lnTo>
                  <a:lnTo>
                    <a:pt x="2866" y="419626"/>
                  </a:lnTo>
                  <a:lnTo>
                    <a:pt x="8968" y="427149"/>
                  </a:lnTo>
                  <a:lnTo>
                    <a:pt x="28227" y="435509"/>
                  </a:lnTo>
                  <a:lnTo>
                    <a:pt x="49264" y="432985"/>
                  </a:lnTo>
                  <a:lnTo>
                    <a:pt x="112421" y="407607"/>
                  </a:lnTo>
                  <a:lnTo>
                    <a:pt x="148945" y="381942"/>
                  </a:lnTo>
                  <a:lnTo>
                    <a:pt x="192956" y="325715"/>
                  </a:lnTo>
                  <a:lnTo>
                    <a:pt x="200856" y="301909"/>
                  </a:lnTo>
                  <a:lnTo>
                    <a:pt x="205928" y="248499"/>
                  </a:lnTo>
                  <a:lnTo>
                    <a:pt x="201665" y="239365"/>
                  </a:lnTo>
                  <a:lnTo>
                    <a:pt x="194143" y="233276"/>
                  </a:lnTo>
                  <a:lnTo>
                    <a:pt x="184450" y="229217"/>
                  </a:lnTo>
                  <a:lnTo>
                    <a:pt x="174478" y="228850"/>
                  </a:lnTo>
                  <a:lnTo>
                    <a:pt x="154039" y="234682"/>
                  </a:lnTo>
                  <a:lnTo>
                    <a:pt x="100384" y="270807"/>
                  </a:lnTo>
                  <a:lnTo>
                    <a:pt x="59777" y="3263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1316062" y="3032207"/>
              <a:ext cx="50312" cy="178985"/>
            </a:xfrm>
            <a:custGeom>
              <a:avLst/>
              <a:gdLst/>
              <a:ahLst/>
              <a:cxnLst/>
              <a:rect l="0" t="0" r="0" b="0"/>
              <a:pathLst>
                <a:path w="50312" h="178985">
                  <a:moveTo>
                    <a:pt x="21057" y="0"/>
                  </a:moveTo>
                  <a:lnTo>
                    <a:pt x="36698" y="17981"/>
                  </a:lnTo>
                  <a:lnTo>
                    <a:pt x="44776" y="34898"/>
                  </a:lnTo>
                  <a:lnTo>
                    <a:pt x="50311" y="69741"/>
                  </a:lnTo>
                  <a:lnTo>
                    <a:pt x="46362" y="109701"/>
                  </a:lnTo>
                  <a:lnTo>
                    <a:pt x="32194" y="145588"/>
                  </a:lnTo>
                  <a:lnTo>
                    <a:pt x="19768" y="161412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1510461" y="2684032"/>
              <a:ext cx="247799" cy="370046"/>
            </a:xfrm>
            <a:custGeom>
              <a:avLst/>
              <a:gdLst/>
              <a:ahLst/>
              <a:cxnLst/>
              <a:rect l="0" t="0" r="0" b="0"/>
              <a:pathLst>
                <a:path w="247799" h="370046">
                  <a:moveTo>
                    <a:pt x="68813" y="734"/>
                  </a:moveTo>
                  <a:lnTo>
                    <a:pt x="45094" y="59351"/>
                  </a:lnTo>
                  <a:lnTo>
                    <a:pt x="26811" y="115948"/>
                  </a:lnTo>
                  <a:lnTo>
                    <a:pt x="22069" y="130319"/>
                  </a:lnTo>
                  <a:lnTo>
                    <a:pt x="41104" y="73328"/>
                  </a:lnTo>
                  <a:lnTo>
                    <a:pt x="63253" y="40507"/>
                  </a:lnTo>
                  <a:lnTo>
                    <a:pt x="97081" y="4398"/>
                  </a:lnTo>
                  <a:lnTo>
                    <a:pt x="106376" y="837"/>
                  </a:lnTo>
                  <a:lnTo>
                    <a:pt x="129182" y="0"/>
                  </a:lnTo>
                  <a:lnTo>
                    <a:pt x="139474" y="4924"/>
                  </a:lnTo>
                  <a:lnTo>
                    <a:pt x="157150" y="22874"/>
                  </a:lnTo>
                  <a:lnTo>
                    <a:pt x="174666" y="59287"/>
                  </a:lnTo>
                  <a:lnTo>
                    <a:pt x="181675" y="99712"/>
                  </a:lnTo>
                  <a:lnTo>
                    <a:pt x="176808" y="162528"/>
                  </a:lnTo>
                  <a:lnTo>
                    <a:pt x="171514" y="221210"/>
                  </a:lnTo>
                  <a:lnTo>
                    <a:pt x="153960" y="277862"/>
                  </a:lnTo>
                  <a:lnTo>
                    <a:pt x="126793" y="324537"/>
                  </a:lnTo>
                  <a:lnTo>
                    <a:pt x="97691" y="349880"/>
                  </a:lnTo>
                  <a:lnTo>
                    <a:pt x="73069" y="364920"/>
                  </a:lnTo>
                  <a:lnTo>
                    <a:pt x="49648" y="370045"/>
                  </a:lnTo>
                  <a:lnTo>
                    <a:pt x="38489" y="369774"/>
                  </a:lnTo>
                  <a:lnTo>
                    <a:pt x="19851" y="363234"/>
                  </a:lnTo>
                  <a:lnTo>
                    <a:pt x="11605" y="358214"/>
                  </a:lnTo>
                  <a:lnTo>
                    <a:pt x="6108" y="350188"/>
                  </a:lnTo>
                  <a:lnTo>
                    <a:pt x="0" y="328793"/>
                  </a:lnTo>
                  <a:lnTo>
                    <a:pt x="3524" y="306805"/>
                  </a:lnTo>
                  <a:lnTo>
                    <a:pt x="7740" y="296029"/>
                  </a:lnTo>
                  <a:lnTo>
                    <a:pt x="21782" y="280935"/>
                  </a:lnTo>
                  <a:lnTo>
                    <a:pt x="30440" y="275272"/>
                  </a:lnTo>
                  <a:lnTo>
                    <a:pt x="49419" y="272100"/>
                  </a:lnTo>
                  <a:lnTo>
                    <a:pt x="107853" y="275333"/>
                  </a:lnTo>
                  <a:lnTo>
                    <a:pt x="168754" y="289089"/>
                  </a:lnTo>
                  <a:lnTo>
                    <a:pt x="226118" y="294260"/>
                  </a:lnTo>
                  <a:lnTo>
                    <a:pt x="247798" y="29553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2" name="Group 181"/>
          <p:cNvGrpSpPr/>
          <p:nvPr/>
        </p:nvGrpSpPr>
        <p:grpSpPr>
          <a:xfrm>
            <a:off x="1095250" y="3279168"/>
            <a:ext cx="673538" cy="584791"/>
            <a:chOff x="1095250" y="3279168"/>
            <a:chExt cx="673538" cy="584791"/>
          </a:xfrm>
        </p:grpSpPr>
        <p:sp>
          <p:nvSpPr>
            <p:cNvPr id="179" name="Freeform 178"/>
            <p:cNvSpPr/>
            <p:nvPr/>
          </p:nvSpPr>
          <p:spPr>
            <a:xfrm>
              <a:off x="1095250" y="3352944"/>
              <a:ext cx="199756" cy="388043"/>
            </a:xfrm>
            <a:custGeom>
              <a:avLst/>
              <a:gdLst/>
              <a:ahLst/>
              <a:cxnLst/>
              <a:rect l="0" t="0" r="0" b="0"/>
              <a:pathLst>
                <a:path w="199756" h="388043">
                  <a:moveTo>
                    <a:pt x="73413" y="5646"/>
                  </a:moveTo>
                  <a:lnTo>
                    <a:pt x="54285" y="69074"/>
                  </a:lnTo>
                  <a:lnTo>
                    <a:pt x="22880" y="129671"/>
                  </a:lnTo>
                  <a:lnTo>
                    <a:pt x="6500" y="141877"/>
                  </a:lnTo>
                  <a:lnTo>
                    <a:pt x="1898" y="142090"/>
                  </a:lnTo>
                  <a:lnTo>
                    <a:pt x="0" y="138723"/>
                  </a:lnTo>
                  <a:lnTo>
                    <a:pt x="1011" y="125623"/>
                  </a:lnTo>
                  <a:lnTo>
                    <a:pt x="14384" y="72918"/>
                  </a:lnTo>
                  <a:lnTo>
                    <a:pt x="24467" y="38447"/>
                  </a:lnTo>
                  <a:lnTo>
                    <a:pt x="37621" y="19834"/>
                  </a:lnTo>
                  <a:lnTo>
                    <a:pt x="46042" y="11595"/>
                  </a:lnTo>
                  <a:lnTo>
                    <a:pt x="67877" y="2441"/>
                  </a:lnTo>
                  <a:lnTo>
                    <a:pt x="80251" y="0"/>
                  </a:lnTo>
                  <a:lnTo>
                    <a:pt x="100239" y="3527"/>
                  </a:lnTo>
                  <a:lnTo>
                    <a:pt x="108844" y="7743"/>
                  </a:lnTo>
                  <a:lnTo>
                    <a:pt x="121525" y="21786"/>
                  </a:lnTo>
                  <a:lnTo>
                    <a:pt x="146715" y="79838"/>
                  </a:lnTo>
                  <a:lnTo>
                    <a:pt x="152785" y="102961"/>
                  </a:lnTo>
                  <a:lnTo>
                    <a:pt x="156682" y="162346"/>
                  </a:lnTo>
                  <a:lnTo>
                    <a:pt x="157451" y="219483"/>
                  </a:lnTo>
                  <a:lnTo>
                    <a:pt x="146163" y="281551"/>
                  </a:lnTo>
                  <a:lnTo>
                    <a:pt x="138502" y="306085"/>
                  </a:lnTo>
                  <a:lnTo>
                    <a:pt x="114519" y="340899"/>
                  </a:lnTo>
                  <a:lnTo>
                    <a:pt x="99871" y="354689"/>
                  </a:lnTo>
                  <a:lnTo>
                    <a:pt x="81662" y="364717"/>
                  </a:lnTo>
                  <a:lnTo>
                    <a:pt x="61872" y="366835"/>
                  </a:lnTo>
                  <a:lnTo>
                    <a:pt x="41377" y="362706"/>
                  </a:lnTo>
                  <a:lnTo>
                    <a:pt x="20570" y="353073"/>
                  </a:lnTo>
                  <a:lnTo>
                    <a:pt x="13618" y="344889"/>
                  </a:lnTo>
                  <a:lnTo>
                    <a:pt x="5893" y="323317"/>
                  </a:lnTo>
                  <a:lnTo>
                    <a:pt x="7134" y="290454"/>
                  </a:lnTo>
                  <a:lnTo>
                    <a:pt x="11679" y="284425"/>
                  </a:lnTo>
                  <a:lnTo>
                    <a:pt x="18219" y="281576"/>
                  </a:lnTo>
                  <a:lnTo>
                    <a:pt x="26088" y="280846"/>
                  </a:lnTo>
                  <a:lnTo>
                    <a:pt x="41071" y="286275"/>
                  </a:lnTo>
                  <a:lnTo>
                    <a:pt x="97950" y="335808"/>
                  </a:lnTo>
                  <a:lnTo>
                    <a:pt x="138660" y="370670"/>
                  </a:lnTo>
                  <a:lnTo>
                    <a:pt x="168784" y="386113"/>
                  </a:lnTo>
                  <a:lnTo>
                    <a:pt x="183261" y="388042"/>
                  </a:lnTo>
                  <a:lnTo>
                    <a:pt x="199755" y="38467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1379233" y="3706031"/>
              <a:ext cx="56171" cy="157928"/>
            </a:xfrm>
            <a:custGeom>
              <a:avLst/>
              <a:gdLst/>
              <a:ahLst/>
              <a:cxnLst/>
              <a:rect l="0" t="0" r="0" b="0"/>
              <a:pathLst>
                <a:path w="56171" h="157928">
                  <a:moveTo>
                    <a:pt x="10528" y="0"/>
                  </a:moveTo>
                  <a:lnTo>
                    <a:pt x="39837" y="34897"/>
                  </a:lnTo>
                  <a:lnTo>
                    <a:pt x="54437" y="64152"/>
                  </a:lnTo>
                  <a:lnTo>
                    <a:pt x="56170" y="84664"/>
                  </a:lnTo>
                  <a:lnTo>
                    <a:pt x="51870" y="104309"/>
                  </a:lnTo>
                  <a:lnTo>
                    <a:pt x="30046" y="135984"/>
                  </a:lnTo>
                  <a:lnTo>
                    <a:pt x="18033" y="148175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1542973" y="3279168"/>
              <a:ext cx="225815" cy="479506"/>
            </a:xfrm>
            <a:custGeom>
              <a:avLst/>
              <a:gdLst/>
              <a:ahLst/>
              <a:cxnLst/>
              <a:rect l="0" t="0" r="0" b="0"/>
              <a:pathLst>
                <a:path w="225815" h="479506">
                  <a:moveTo>
                    <a:pt x="36301" y="37308"/>
                  </a:moveTo>
                  <a:lnTo>
                    <a:pt x="21647" y="95925"/>
                  </a:lnTo>
                  <a:lnTo>
                    <a:pt x="4635" y="152522"/>
                  </a:lnTo>
                  <a:lnTo>
                    <a:pt x="0" y="166893"/>
                  </a:lnTo>
                  <a:lnTo>
                    <a:pt x="19118" y="104313"/>
                  </a:lnTo>
                  <a:lnTo>
                    <a:pt x="47802" y="48342"/>
                  </a:lnTo>
                  <a:lnTo>
                    <a:pt x="75098" y="11412"/>
                  </a:lnTo>
                  <a:lnTo>
                    <a:pt x="95268" y="2402"/>
                  </a:lnTo>
                  <a:lnTo>
                    <a:pt x="107198" y="0"/>
                  </a:lnTo>
                  <a:lnTo>
                    <a:pt x="117491" y="737"/>
                  </a:lnTo>
                  <a:lnTo>
                    <a:pt x="135167" y="7796"/>
                  </a:lnTo>
                  <a:lnTo>
                    <a:pt x="150821" y="24972"/>
                  </a:lnTo>
                  <a:lnTo>
                    <a:pt x="169669" y="60949"/>
                  </a:lnTo>
                  <a:lnTo>
                    <a:pt x="186518" y="120617"/>
                  </a:lnTo>
                  <a:lnTo>
                    <a:pt x="191944" y="171437"/>
                  </a:lnTo>
                  <a:lnTo>
                    <a:pt x="193552" y="229128"/>
                  </a:lnTo>
                  <a:lnTo>
                    <a:pt x="194028" y="279497"/>
                  </a:lnTo>
                  <a:lnTo>
                    <a:pt x="185784" y="331203"/>
                  </a:lnTo>
                  <a:lnTo>
                    <a:pt x="169770" y="382144"/>
                  </a:lnTo>
                  <a:lnTo>
                    <a:pt x="144424" y="420759"/>
                  </a:lnTo>
                  <a:lnTo>
                    <a:pt x="118250" y="438052"/>
                  </a:lnTo>
                  <a:lnTo>
                    <a:pt x="95340" y="440415"/>
                  </a:lnTo>
                  <a:lnTo>
                    <a:pt x="71899" y="436395"/>
                  </a:lnTo>
                  <a:lnTo>
                    <a:pt x="53682" y="426810"/>
                  </a:lnTo>
                  <a:lnTo>
                    <a:pt x="40907" y="411631"/>
                  </a:lnTo>
                  <a:lnTo>
                    <a:pt x="23173" y="373291"/>
                  </a:lnTo>
                  <a:lnTo>
                    <a:pt x="22870" y="363072"/>
                  </a:lnTo>
                  <a:lnTo>
                    <a:pt x="28772" y="342360"/>
                  </a:lnTo>
                  <a:lnTo>
                    <a:pt x="35961" y="336602"/>
                  </a:lnTo>
                  <a:lnTo>
                    <a:pt x="56427" y="333325"/>
                  </a:lnTo>
                  <a:lnTo>
                    <a:pt x="74882" y="338887"/>
                  </a:lnTo>
                  <a:lnTo>
                    <a:pt x="90883" y="350327"/>
                  </a:lnTo>
                  <a:lnTo>
                    <a:pt x="141494" y="408451"/>
                  </a:lnTo>
                  <a:lnTo>
                    <a:pt x="175233" y="448442"/>
                  </a:lnTo>
                  <a:lnTo>
                    <a:pt x="225814" y="47950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307922" y="223784"/>
            <a:ext cx="3103312" cy="642751"/>
            <a:chOff x="307922" y="223784"/>
            <a:chExt cx="3103312" cy="642751"/>
          </a:xfrm>
        </p:grpSpPr>
        <p:sp>
          <p:nvSpPr>
            <p:cNvPr id="2" name="Freeform 1"/>
            <p:cNvSpPr/>
            <p:nvPr/>
          </p:nvSpPr>
          <p:spPr>
            <a:xfrm>
              <a:off x="307922" y="223784"/>
              <a:ext cx="355374" cy="642751"/>
            </a:xfrm>
            <a:custGeom>
              <a:avLst/>
              <a:gdLst/>
              <a:ahLst/>
              <a:cxnLst/>
              <a:rect l="0" t="0" r="0" b="0"/>
              <a:pathLst>
                <a:path w="355374" h="642751">
                  <a:moveTo>
                    <a:pt x="302730" y="92070"/>
                  </a:moveTo>
                  <a:lnTo>
                    <a:pt x="245165" y="35675"/>
                  </a:lnTo>
                  <a:lnTo>
                    <a:pt x="207001" y="10914"/>
                  </a:lnTo>
                  <a:lnTo>
                    <a:pt x="185315" y="3358"/>
                  </a:lnTo>
                  <a:lnTo>
                    <a:pt x="160079" y="0"/>
                  </a:lnTo>
                  <a:lnTo>
                    <a:pt x="136384" y="4747"/>
                  </a:lnTo>
                  <a:lnTo>
                    <a:pt x="92577" y="26858"/>
                  </a:lnTo>
                  <a:lnTo>
                    <a:pt x="51026" y="80464"/>
                  </a:lnTo>
                  <a:lnTo>
                    <a:pt x="27753" y="123443"/>
                  </a:lnTo>
                  <a:lnTo>
                    <a:pt x="11891" y="175303"/>
                  </a:lnTo>
                  <a:lnTo>
                    <a:pt x="2216" y="224877"/>
                  </a:lnTo>
                  <a:lnTo>
                    <a:pt x="0" y="283499"/>
                  </a:lnTo>
                  <a:lnTo>
                    <a:pt x="5062" y="345322"/>
                  </a:lnTo>
                  <a:lnTo>
                    <a:pt x="8252" y="404584"/>
                  </a:lnTo>
                  <a:lnTo>
                    <a:pt x="19217" y="464067"/>
                  </a:lnTo>
                  <a:lnTo>
                    <a:pt x="38238" y="525860"/>
                  </a:lnTo>
                  <a:lnTo>
                    <a:pt x="64525" y="580786"/>
                  </a:lnTo>
                  <a:lnTo>
                    <a:pt x="78318" y="600176"/>
                  </a:lnTo>
                  <a:lnTo>
                    <a:pt x="110416" y="624246"/>
                  </a:lnTo>
                  <a:lnTo>
                    <a:pt x="155151" y="640606"/>
                  </a:lnTo>
                  <a:lnTo>
                    <a:pt x="182157" y="642750"/>
                  </a:lnTo>
                  <a:lnTo>
                    <a:pt x="238933" y="631568"/>
                  </a:lnTo>
                  <a:lnTo>
                    <a:pt x="292119" y="609269"/>
                  </a:lnTo>
                  <a:lnTo>
                    <a:pt x="323763" y="584176"/>
                  </a:lnTo>
                  <a:lnTo>
                    <a:pt x="355373" y="5342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29583" y="589595"/>
              <a:ext cx="203180" cy="203871"/>
            </a:xfrm>
            <a:custGeom>
              <a:avLst/>
              <a:gdLst/>
              <a:ahLst/>
              <a:cxnLst/>
              <a:rect l="0" t="0" r="0" b="0"/>
              <a:pathLst>
                <a:path w="203180" h="203871">
                  <a:moveTo>
                    <a:pt x="91639" y="31586"/>
                  </a:moveTo>
                  <a:lnTo>
                    <a:pt x="80461" y="20407"/>
                  </a:lnTo>
                  <a:lnTo>
                    <a:pt x="62495" y="14919"/>
                  </a:lnTo>
                  <a:lnTo>
                    <a:pt x="51153" y="13456"/>
                  </a:lnTo>
                  <a:lnTo>
                    <a:pt x="41251" y="15990"/>
                  </a:lnTo>
                  <a:lnTo>
                    <a:pt x="24011" y="28164"/>
                  </a:lnTo>
                  <a:lnTo>
                    <a:pt x="11669" y="48392"/>
                  </a:lnTo>
                  <a:lnTo>
                    <a:pt x="3455" y="72981"/>
                  </a:lnTo>
                  <a:lnTo>
                    <a:pt x="0" y="111961"/>
                  </a:lnTo>
                  <a:lnTo>
                    <a:pt x="7035" y="146258"/>
                  </a:lnTo>
                  <a:lnTo>
                    <a:pt x="17383" y="167949"/>
                  </a:lnTo>
                  <a:lnTo>
                    <a:pt x="32900" y="183049"/>
                  </a:lnTo>
                  <a:lnTo>
                    <a:pt x="64486" y="198126"/>
                  </a:lnTo>
                  <a:lnTo>
                    <a:pt x="88930" y="203870"/>
                  </a:lnTo>
                  <a:lnTo>
                    <a:pt x="111492" y="202523"/>
                  </a:lnTo>
                  <a:lnTo>
                    <a:pt x="130099" y="194906"/>
                  </a:lnTo>
                  <a:lnTo>
                    <a:pt x="175603" y="163101"/>
                  </a:lnTo>
                  <a:lnTo>
                    <a:pt x="191737" y="145019"/>
                  </a:lnTo>
                  <a:lnTo>
                    <a:pt x="200468" y="122165"/>
                  </a:lnTo>
                  <a:lnTo>
                    <a:pt x="203179" y="96410"/>
                  </a:lnTo>
                  <a:lnTo>
                    <a:pt x="196958" y="56772"/>
                  </a:lnTo>
                  <a:lnTo>
                    <a:pt x="186801" y="33421"/>
                  </a:lnTo>
                  <a:lnTo>
                    <a:pt x="171368" y="17584"/>
                  </a:lnTo>
                  <a:lnTo>
                    <a:pt x="162339" y="11723"/>
                  </a:lnTo>
                  <a:lnTo>
                    <a:pt x="127275" y="3474"/>
                  </a:lnTo>
                  <a:lnTo>
                    <a:pt x="9163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83532" y="642238"/>
              <a:ext cx="212211" cy="161797"/>
            </a:xfrm>
            <a:custGeom>
              <a:avLst/>
              <a:gdLst/>
              <a:ahLst/>
              <a:cxnLst/>
              <a:rect l="0" t="0" r="0" b="0"/>
              <a:pathLst>
                <a:path w="212211" h="161797">
                  <a:moveTo>
                    <a:pt x="111431" y="21057"/>
                  </a:moveTo>
                  <a:lnTo>
                    <a:pt x="100253" y="9878"/>
                  </a:lnTo>
                  <a:lnTo>
                    <a:pt x="82286" y="4390"/>
                  </a:lnTo>
                  <a:lnTo>
                    <a:pt x="70944" y="2927"/>
                  </a:lnTo>
                  <a:lnTo>
                    <a:pt x="48983" y="7540"/>
                  </a:lnTo>
                  <a:lnTo>
                    <a:pt x="20008" y="23291"/>
                  </a:lnTo>
                  <a:lnTo>
                    <a:pt x="11878" y="29565"/>
                  </a:lnTo>
                  <a:lnTo>
                    <a:pt x="2845" y="49015"/>
                  </a:lnTo>
                  <a:lnTo>
                    <a:pt x="0" y="73257"/>
                  </a:lnTo>
                  <a:lnTo>
                    <a:pt x="2634" y="99629"/>
                  </a:lnTo>
                  <a:lnTo>
                    <a:pt x="10825" y="120709"/>
                  </a:lnTo>
                  <a:lnTo>
                    <a:pt x="16284" y="129605"/>
                  </a:lnTo>
                  <a:lnTo>
                    <a:pt x="31709" y="142610"/>
                  </a:lnTo>
                  <a:lnTo>
                    <a:pt x="70207" y="160491"/>
                  </a:lnTo>
                  <a:lnTo>
                    <a:pt x="93889" y="161796"/>
                  </a:lnTo>
                  <a:lnTo>
                    <a:pt x="133530" y="152835"/>
                  </a:lnTo>
                  <a:lnTo>
                    <a:pt x="168672" y="135361"/>
                  </a:lnTo>
                  <a:lnTo>
                    <a:pt x="193902" y="112247"/>
                  </a:lnTo>
                  <a:lnTo>
                    <a:pt x="201507" y="102907"/>
                  </a:lnTo>
                  <a:lnTo>
                    <a:pt x="209956" y="80052"/>
                  </a:lnTo>
                  <a:lnTo>
                    <a:pt x="212210" y="67406"/>
                  </a:lnTo>
                  <a:lnTo>
                    <a:pt x="208474" y="47116"/>
                  </a:lnTo>
                  <a:lnTo>
                    <a:pt x="193217" y="22539"/>
                  </a:lnTo>
                  <a:lnTo>
                    <a:pt x="187012" y="15026"/>
                  </a:lnTo>
                  <a:lnTo>
                    <a:pt x="167639" y="6678"/>
                  </a:lnTo>
                  <a:lnTo>
                    <a:pt x="12196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200248" y="631709"/>
              <a:ext cx="200043" cy="173000"/>
            </a:xfrm>
            <a:custGeom>
              <a:avLst/>
              <a:gdLst/>
              <a:ahLst/>
              <a:cxnLst/>
              <a:rect l="0" t="0" r="0" b="0"/>
              <a:pathLst>
                <a:path w="200043" h="173000">
                  <a:moveTo>
                    <a:pt x="0" y="52643"/>
                  </a:moveTo>
                  <a:lnTo>
                    <a:pt x="42662" y="106757"/>
                  </a:lnTo>
                  <a:lnTo>
                    <a:pt x="85690" y="170006"/>
                  </a:lnTo>
                  <a:lnTo>
                    <a:pt x="87542" y="172999"/>
                  </a:lnTo>
                  <a:lnTo>
                    <a:pt x="87608" y="171485"/>
                  </a:lnTo>
                  <a:lnTo>
                    <a:pt x="67858" y="113307"/>
                  </a:lnTo>
                  <a:lnTo>
                    <a:pt x="67680" y="72957"/>
                  </a:lnTo>
                  <a:lnTo>
                    <a:pt x="73364" y="47633"/>
                  </a:lnTo>
                  <a:lnTo>
                    <a:pt x="83689" y="28580"/>
                  </a:lnTo>
                  <a:lnTo>
                    <a:pt x="99196" y="15432"/>
                  </a:lnTo>
                  <a:lnTo>
                    <a:pt x="108245" y="10288"/>
                  </a:lnTo>
                  <a:lnTo>
                    <a:pt x="161285" y="2033"/>
                  </a:lnTo>
                  <a:lnTo>
                    <a:pt x="20004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457477" y="383100"/>
              <a:ext cx="174441" cy="436603"/>
            </a:xfrm>
            <a:custGeom>
              <a:avLst/>
              <a:gdLst/>
              <a:ahLst/>
              <a:cxnLst/>
              <a:rect l="0" t="0" r="0" b="0"/>
              <a:pathLst>
                <a:path w="174441" h="436603">
                  <a:moveTo>
                    <a:pt x="79683" y="364423"/>
                  </a:moveTo>
                  <a:lnTo>
                    <a:pt x="90862" y="353244"/>
                  </a:lnTo>
                  <a:lnTo>
                    <a:pt x="92985" y="345272"/>
                  </a:lnTo>
                  <a:lnTo>
                    <a:pt x="92224" y="323936"/>
                  </a:lnTo>
                  <a:lnTo>
                    <a:pt x="81747" y="305095"/>
                  </a:lnTo>
                  <a:lnTo>
                    <a:pt x="74040" y="296795"/>
                  </a:lnTo>
                  <a:lnTo>
                    <a:pt x="64223" y="293601"/>
                  </a:lnTo>
                  <a:lnTo>
                    <a:pt x="40836" y="296292"/>
                  </a:lnTo>
                  <a:lnTo>
                    <a:pt x="21084" y="308406"/>
                  </a:lnTo>
                  <a:lnTo>
                    <a:pt x="12541" y="316550"/>
                  </a:lnTo>
                  <a:lnTo>
                    <a:pt x="3049" y="341196"/>
                  </a:lnTo>
                  <a:lnTo>
                    <a:pt x="0" y="369308"/>
                  </a:lnTo>
                  <a:lnTo>
                    <a:pt x="2544" y="393500"/>
                  </a:lnTo>
                  <a:lnTo>
                    <a:pt x="16143" y="426851"/>
                  </a:lnTo>
                  <a:lnTo>
                    <a:pt x="24455" y="432948"/>
                  </a:lnTo>
                  <a:lnTo>
                    <a:pt x="46169" y="436602"/>
                  </a:lnTo>
                  <a:lnTo>
                    <a:pt x="68297" y="428088"/>
                  </a:lnTo>
                  <a:lnTo>
                    <a:pt x="97367" y="403564"/>
                  </a:lnTo>
                  <a:lnTo>
                    <a:pt x="117678" y="374070"/>
                  </a:lnTo>
                  <a:lnTo>
                    <a:pt x="135021" y="332663"/>
                  </a:lnTo>
                  <a:lnTo>
                    <a:pt x="141307" y="279944"/>
                  </a:lnTo>
                  <a:lnTo>
                    <a:pt x="142396" y="225528"/>
                  </a:lnTo>
                  <a:lnTo>
                    <a:pt x="142718" y="171840"/>
                  </a:lnTo>
                  <a:lnTo>
                    <a:pt x="142814" y="118888"/>
                  </a:lnTo>
                  <a:lnTo>
                    <a:pt x="141672" y="67324"/>
                  </a:lnTo>
                  <a:lnTo>
                    <a:pt x="133275" y="24229"/>
                  </a:lnTo>
                  <a:lnTo>
                    <a:pt x="122609" y="4216"/>
                  </a:lnTo>
                  <a:lnTo>
                    <a:pt x="116489" y="282"/>
                  </a:lnTo>
                  <a:lnTo>
                    <a:pt x="110070" y="0"/>
                  </a:lnTo>
                  <a:lnTo>
                    <a:pt x="103450" y="2151"/>
                  </a:lnTo>
                  <a:lnTo>
                    <a:pt x="99038" y="9435"/>
                  </a:lnTo>
                  <a:lnTo>
                    <a:pt x="91955" y="60032"/>
                  </a:lnTo>
                  <a:lnTo>
                    <a:pt x="90556" y="121022"/>
                  </a:lnTo>
                  <a:lnTo>
                    <a:pt x="90314" y="172071"/>
                  </a:lnTo>
                  <a:lnTo>
                    <a:pt x="98637" y="233317"/>
                  </a:lnTo>
                  <a:lnTo>
                    <a:pt x="111547" y="287356"/>
                  </a:lnTo>
                  <a:lnTo>
                    <a:pt x="130023" y="341753"/>
                  </a:lnTo>
                  <a:lnTo>
                    <a:pt x="141441" y="358637"/>
                  </a:lnTo>
                  <a:lnTo>
                    <a:pt x="154314" y="367700"/>
                  </a:lnTo>
                  <a:lnTo>
                    <a:pt x="174440" y="37495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705616" y="642238"/>
              <a:ext cx="21058" cy="136871"/>
            </a:xfrm>
            <a:custGeom>
              <a:avLst/>
              <a:gdLst/>
              <a:ahLst/>
              <a:cxnLst/>
              <a:rect l="0" t="0" r="0" b="0"/>
              <a:pathLst>
                <a:path w="21058" h="136871">
                  <a:moveTo>
                    <a:pt x="0" y="0"/>
                  </a:moveTo>
                  <a:lnTo>
                    <a:pt x="3120" y="42692"/>
                  </a:lnTo>
                  <a:lnTo>
                    <a:pt x="10723" y="100898"/>
                  </a:lnTo>
                  <a:lnTo>
                    <a:pt x="21057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705616" y="547481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21057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779316" y="589733"/>
              <a:ext cx="168457" cy="157791"/>
            </a:xfrm>
            <a:custGeom>
              <a:avLst/>
              <a:gdLst/>
              <a:ahLst/>
              <a:cxnLst/>
              <a:rect l="0" t="0" r="0" b="0"/>
              <a:pathLst>
                <a:path w="168457" h="157791">
                  <a:moveTo>
                    <a:pt x="0" y="20919"/>
                  </a:moveTo>
                  <a:lnTo>
                    <a:pt x="20243" y="79536"/>
                  </a:lnTo>
                  <a:lnTo>
                    <a:pt x="36580" y="126475"/>
                  </a:lnTo>
                  <a:lnTo>
                    <a:pt x="39304" y="157740"/>
                  </a:lnTo>
                  <a:lnTo>
                    <a:pt x="37901" y="157757"/>
                  </a:lnTo>
                  <a:lnTo>
                    <a:pt x="35796" y="154258"/>
                  </a:lnTo>
                  <a:lnTo>
                    <a:pt x="32140" y="90919"/>
                  </a:lnTo>
                  <a:lnTo>
                    <a:pt x="37284" y="34876"/>
                  </a:lnTo>
                  <a:lnTo>
                    <a:pt x="51861" y="6467"/>
                  </a:lnTo>
                  <a:lnTo>
                    <a:pt x="60310" y="1926"/>
                  </a:lnTo>
                  <a:lnTo>
                    <a:pt x="82176" y="0"/>
                  </a:lnTo>
                  <a:lnTo>
                    <a:pt x="92219" y="3463"/>
                  </a:lnTo>
                  <a:lnTo>
                    <a:pt x="109616" y="16671"/>
                  </a:lnTo>
                  <a:lnTo>
                    <a:pt x="138679" y="53745"/>
                  </a:lnTo>
                  <a:lnTo>
                    <a:pt x="160750" y="105311"/>
                  </a:lnTo>
                  <a:lnTo>
                    <a:pt x="168456" y="1577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997203" y="601530"/>
              <a:ext cx="161140" cy="166720"/>
            </a:xfrm>
            <a:custGeom>
              <a:avLst/>
              <a:gdLst/>
              <a:ahLst/>
              <a:cxnLst/>
              <a:rect l="0" t="0" r="0" b="0"/>
              <a:pathLst>
                <a:path w="161140" h="166720">
                  <a:moveTo>
                    <a:pt x="13740" y="156521"/>
                  </a:moveTo>
                  <a:lnTo>
                    <a:pt x="37786" y="146946"/>
                  </a:lnTo>
                  <a:lnTo>
                    <a:pt x="52113" y="136278"/>
                  </a:lnTo>
                  <a:lnTo>
                    <a:pt x="67743" y="111529"/>
                  </a:lnTo>
                  <a:lnTo>
                    <a:pt x="79783" y="76380"/>
                  </a:lnTo>
                  <a:lnTo>
                    <a:pt x="80917" y="53053"/>
                  </a:lnTo>
                  <a:lnTo>
                    <a:pt x="76352" y="30987"/>
                  </a:lnTo>
                  <a:lnTo>
                    <a:pt x="66523" y="9481"/>
                  </a:lnTo>
                  <a:lnTo>
                    <a:pt x="59457" y="3512"/>
                  </a:lnTo>
                  <a:lnTo>
                    <a:pt x="51237" y="703"/>
                  </a:lnTo>
                  <a:lnTo>
                    <a:pt x="42247" y="0"/>
                  </a:lnTo>
                  <a:lnTo>
                    <a:pt x="33915" y="3041"/>
                  </a:lnTo>
                  <a:lnTo>
                    <a:pt x="18417" y="15778"/>
                  </a:lnTo>
                  <a:lnTo>
                    <a:pt x="2127" y="53858"/>
                  </a:lnTo>
                  <a:lnTo>
                    <a:pt x="0" y="79308"/>
                  </a:lnTo>
                  <a:lnTo>
                    <a:pt x="5128" y="141067"/>
                  </a:lnTo>
                  <a:lnTo>
                    <a:pt x="14202" y="159792"/>
                  </a:lnTo>
                  <a:lnTo>
                    <a:pt x="21067" y="164551"/>
                  </a:lnTo>
                  <a:lnTo>
                    <a:pt x="29153" y="166554"/>
                  </a:lnTo>
                  <a:lnTo>
                    <a:pt x="38053" y="166719"/>
                  </a:lnTo>
                  <a:lnTo>
                    <a:pt x="54181" y="160664"/>
                  </a:lnTo>
                  <a:lnTo>
                    <a:pt x="61758" y="155773"/>
                  </a:lnTo>
                  <a:lnTo>
                    <a:pt x="73296" y="140981"/>
                  </a:lnTo>
                  <a:lnTo>
                    <a:pt x="81153" y="121539"/>
                  </a:lnTo>
                  <a:lnTo>
                    <a:pt x="84645" y="97300"/>
                  </a:lnTo>
                  <a:lnTo>
                    <a:pt x="86746" y="92474"/>
                  </a:lnTo>
                  <a:lnTo>
                    <a:pt x="89317" y="92766"/>
                  </a:lnTo>
                  <a:lnTo>
                    <a:pt x="126770" y="141602"/>
                  </a:lnTo>
                  <a:lnTo>
                    <a:pt x="133547" y="145405"/>
                  </a:lnTo>
                  <a:lnTo>
                    <a:pt x="140404" y="146771"/>
                  </a:lnTo>
                  <a:lnTo>
                    <a:pt x="161139" y="14599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205770" y="368497"/>
              <a:ext cx="36801" cy="421141"/>
            </a:xfrm>
            <a:custGeom>
              <a:avLst/>
              <a:gdLst/>
              <a:ahLst/>
              <a:cxnLst/>
              <a:rect l="0" t="0" r="0" b="0"/>
              <a:pathLst>
                <a:path w="36801" h="421141">
                  <a:moveTo>
                    <a:pt x="5214" y="0"/>
                  </a:moveTo>
                  <a:lnTo>
                    <a:pt x="2095" y="48931"/>
                  </a:lnTo>
                  <a:lnTo>
                    <a:pt x="0" y="99896"/>
                  </a:lnTo>
                  <a:lnTo>
                    <a:pt x="3669" y="159450"/>
                  </a:lnTo>
                  <a:lnTo>
                    <a:pt x="4756" y="221550"/>
                  </a:lnTo>
                  <a:lnTo>
                    <a:pt x="8198" y="281283"/>
                  </a:lnTo>
                  <a:lnTo>
                    <a:pt x="16627" y="332908"/>
                  </a:lnTo>
                  <a:lnTo>
                    <a:pt x="32237" y="395829"/>
                  </a:lnTo>
                  <a:lnTo>
                    <a:pt x="36800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126756" y="515896"/>
              <a:ext cx="200043" cy="52643"/>
            </a:xfrm>
            <a:custGeom>
              <a:avLst/>
              <a:gdLst/>
              <a:ahLst/>
              <a:cxnLst/>
              <a:rect l="0" t="0" r="0" b="0"/>
              <a:pathLst>
                <a:path w="200043" h="52643">
                  <a:moveTo>
                    <a:pt x="200042" y="0"/>
                  </a:moveTo>
                  <a:lnTo>
                    <a:pt x="146167" y="17958"/>
                  </a:lnTo>
                  <a:lnTo>
                    <a:pt x="94594" y="35149"/>
                  </a:lnTo>
                  <a:lnTo>
                    <a:pt x="39309" y="47974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326798" y="592402"/>
              <a:ext cx="189513" cy="189780"/>
            </a:xfrm>
            <a:custGeom>
              <a:avLst/>
              <a:gdLst/>
              <a:ahLst/>
              <a:cxnLst/>
              <a:rect l="0" t="0" r="0" b="0"/>
              <a:pathLst>
                <a:path w="189513" h="189780">
                  <a:moveTo>
                    <a:pt x="0" y="91950"/>
                  </a:moveTo>
                  <a:lnTo>
                    <a:pt x="37478" y="100283"/>
                  </a:lnTo>
                  <a:lnTo>
                    <a:pt x="72325" y="98708"/>
                  </a:lnTo>
                  <a:lnTo>
                    <a:pt x="115542" y="87696"/>
                  </a:lnTo>
                  <a:lnTo>
                    <a:pt x="141729" y="72102"/>
                  </a:lnTo>
                  <a:lnTo>
                    <a:pt x="145958" y="64680"/>
                  </a:lnTo>
                  <a:lnTo>
                    <a:pt x="147538" y="47075"/>
                  </a:lnTo>
                  <a:lnTo>
                    <a:pt x="141222" y="30671"/>
                  </a:lnTo>
                  <a:lnTo>
                    <a:pt x="136262" y="23021"/>
                  </a:lnTo>
                  <a:lnTo>
                    <a:pt x="121392" y="11402"/>
                  </a:lnTo>
                  <a:lnTo>
                    <a:pt x="101915" y="3508"/>
                  </a:lnTo>
                  <a:lnTo>
                    <a:pt x="77661" y="0"/>
                  </a:lnTo>
                  <a:lnTo>
                    <a:pt x="57522" y="4680"/>
                  </a:lnTo>
                  <a:lnTo>
                    <a:pt x="48876" y="9203"/>
                  </a:lnTo>
                  <a:lnTo>
                    <a:pt x="25530" y="37927"/>
                  </a:lnTo>
                  <a:lnTo>
                    <a:pt x="14973" y="76073"/>
                  </a:lnTo>
                  <a:lnTo>
                    <a:pt x="17434" y="111422"/>
                  </a:lnTo>
                  <a:lnTo>
                    <a:pt x="31162" y="144123"/>
                  </a:lnTo>
                  <a:lnTo>
                    <a:pt x="55636" y="170450"/>
                  </a:lnTo>
                  <a:lnTo>
                    <a:pt x="85115" y="187479"/>
                  </a:lnTo>
                  <a:lnTo>
                    <a:pt x="105679" y="189779"/>
                  </a:lnTo>
                  <a:lnTo>
                    <a:pt x="156809" y="178706"/>
                  </a:lnTo>
                  <a:lnTo>
                    <a:pt x="189512" y="16564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863964" y="365510"/>
              <a:ext cx="160561" cy="393302"/>
            </a:xfrm>
            <a:custGeom>
              <a:avLst/>
              <a:gdLst/>
              <a:ahLst/>
              <a:cxnLst/>
              <a:rect l="0" t="0" r="0" b="0"/>
              <a:pathLst>
                <a:path w="160561" h="393302">
                  <a:moveTo>
                    <a:pt x="10315" y="129329"/>
                  </a:moveTo>
                  <a:lnTo>
                    <a:pt x="10315" y="178260"/>
                  </a:lnTo>
                  <a:lnTo>
                    <a:pt x="13435" y="226105"/>
                  </a:lnTo>
                  <a:lnTo>
                    <a:pt x="18649" y="277326"/>
                  </a:lnTo>
                  <a:lnTo>
                    <a:pt x="20194" y="329548"/>
                  </a:lnTo>
                  <a:lnTo>
                    <a:pt x="26305" y="388417"/>
                  </a:lnTo>
                  <a:lnTo>
                    <a:pt x="26824" y="393301"/>
                  </a:lnTo>
                  <a:lnTo>
                    <a:pt x="26000" y="393048"/>
                  </a:lnTo>
                  <a:lnTo>
                    <a:pt x="16273" y="361836"/>
                  </a:lnTo>
                  <a:lnTo>
                    <a:pt x="10322" y="304544"/>
                  </a:lnTo>
                  <a:lnTo>
                    <a:pt x="2215" y="250767"/>
                  </a:lnTo>
                  <a:lnTo>
                    <a:pt x="506" y="201575"/>
                  </a:lnTo>
                  <a:lnTo>
                    <a:pt x="0" y="149955"/>
                  </a:lnTo>
                  <a:lnTo>
                    <a:pt x="2970" y="100735"/>
                  </a:lnTo>
                  <a:lnTo>
                    <a:pt x="14454" y="47772"/>
                  </a:lnTo>
                  <a:lnTo>
                    <a:pt x="30129" y="19896"/>
                  </a:lnTo>
                  <a:lnTo>
                    <a:pt x="46028" y="7383"/>
                  </a:lnTo>
                  <a:lnTo>
                    <a:pt x="55181" y="2408"/>
                  </a:lnTo>
                  <a:lnTo>
                    <a:pt x="74709" y="0"/>
                  </a:lnTo>
                  <a:lnTo>
                    <a:pt x="93917" y="3999"/>
                  </a:lnTo>
                  <a:lnTo>
                    <a:pt x="110253" y="13575"/>
                  </a:lnTo>
                  <a:lnTo>
                    <a:pt x="132603" y="37710"/>
                  </a:lnTo>
                  <a:lnTo>
                    <a:pt x="160560" y="98019"/>
                  </a:lnTo>
                  <a:lnTo>
                    <a:pt x="160377" y="135000"/>
                  </a:lnTo>
                  <a:lnTo>
                    <a:pt x="147325" y="170004"/>
                  </a:lnTo>
                  <a:lnTo>
                    <a:pt x="128640" y="197013"/>
                  </a:lnTo>
                  <a:lnTo>
                    <a:pt x="102696" y="214244"/>
                  </a:lnTo>
                  <a:lnTo>
                    <a:pt x="50022" y="222789"/>
                  </a:lnTo>
                  <a:lnTo>
                    <a:pt x="31372" y="2240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126963" y="347440"/>
              <a:ext cx="10530" cy="442198"/>
            </a:xfrm>
            <a:custGeom>
              <a:avLst/>
              <a:gdLst/>
              <a:ahLst/>
              <a:cxnLst/>
              <a:rect l="0" t="0" r="0" b="0"/>
              <a:pathLst>
                <a:path w="10530" h="442198">
                  <a:moveTo>
                    <a:pt x="10529" y="0"/>
                  </a:moveTo>
                  <a:lnTo>
                    <a:pt x="2195" y="52050"/>
                  </a:lnTo>
                  <a:lnTo>
                    <a:pt x="651" y="108229"/>
                  </a:lnTo>
                  <a:lnTo>
                    <a:pt x="193" y="169328"/>
                  </a:lnTo>
                  <a:lnTo>
                    <a:pt x="3177" y="228766"/>
                  </a:lnTo>
                  <a:lnTo>
                    <a:pt x="8351" y="283422"/>
                  </a:lnTo>
                  <a:lnTo>
                    <a:pt x="6764" y="333541"/>
                  </a:lnTo>
                  <a:lnTo>
                    <a:pt x="1336" y="392398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223803" y="629582"/>
              <a:ext cx="187431" cy="149859"/>
            </a:xfrm>
            <a:custGeom>
              <a:avLst/>
              <a:gdLst/>
              <a:ahLst/>
              <a:cxnLst/>
              <a:rect l="0" t="0" r="0" b="0"/>
              <a:pathLst>
                <a:path w="187431" h="149859">
                  <a:moveTo>
                    <a:pt x="92673" y="117941"/>
                  </a:moveTo>
                  <a:lnTo>
                    <a:pt x="99909" y="90385"/>
                  </a:lnTo>
                  <a:lnTo>
                    <a:pt x="99887" y="49595"/>
                  </a:lnTo>
                  <a:lnTo>
                    <a:pt x="91589" y="25564"/>
                  </a:lnTo>
                  <a:lnTo>
                    <a:pt x="76984" y="9424"/>
                  </a:lnTo>
                  <a:lnTo>
                    <a:pt x="68176" y="3482"/>
                  </a:lnTo>
                  <a:lnTo>
                    <a:pt x="49030" y="0"/>
                  </a:lnTo>
                  <a:lnTo>
                    <a:pt x="39011" y="709"/>
                  </a:lnTo>
                  <a:lnTo>
                    <a:pt x="21640" y="7736"/>
                  </a:lnTo>
                  <a:lnTo>
                    <a:pt x="13733" y="12886"/>
                  </a:lnTo>
                  <a:lnTo>
                    <a:pt x="8461" y="22168"/>
                  </a:lnTo>
                  <a:lnTo>
                    <a:pt x="0" y="75973"/>
                  </a:lnTo>
                  <a:lnTo>
                    <a:pt x="1654" y="114865"/>
                  </a:lnTo>
                  <a:lnTo>
                    <a:pt x="3918" y="126418"/>
                  </a:lnTo>
                  <a:lnTo>
                    <a:pt x="8936" y="135291"/>
                  </a:lnTo>
                  <a:lnTo>
                    <a:pt x="23872" y="148269"/>
                  </a:lnTo>
                  <a:lnTo>
                    <a:pt x="31598" y="149858"/>
                  </a:lnTo>
                  <a:lnTo>
                    <a:pt x="39088" y="148578"/>
                  </a:lnTo>
                  <a:lnTo>
                    <a:pt x="53650" y="140916"/>
                  </a:lnTo>
                  <a:lnTo>
                    <a:pt x="67920" y="129712"/>
                  </a:lnTo>
                  <a:lnTo>
                    <a:pt x="83519" y="104661"/>
                  </a:lnTo>
                  <a:lnTo>
                    <a:pt x="95550" y="75012"/>
                  </a:lnTo>
                  <a:lnTo>
                    <a:pt x="98101" y="72944"/>
                  </a:lnTo>
                  <a:lnTo>
                    <a:pt x="99801" y="76244"/>
                  </a:lnTo>
                  <a:lnTo>
                    <a:pt x="108119" y="109575"/>
                  </a:lnTo>
                  <a:lnTo>
                    <a:pt x="123246" y="134049"/>
                  </a:lnTo>
                  <a:lnTo>
                    <a:pt x="142136" y="142648"/>
                  </a:lnTo>
                  <a:lnTo>
                    <a:pt x="162620" y="145299"/>
                  </a:lnTo>
                  <a:lnTo>
                    <a:pt x="187430" y="1389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115813" y="591043"/>
            <a:ext cx="3643028" cy="388108"/>
            <a:chOff x="115813" y="591043"/>
            <a:chExt cx="3643028" cy="388108"/>
          </a:xfrm>
        </p:grpSpPr>
        <p:sp>
          <p:nvSpPr>
            <p:cNvPr id="18" name="Freeform 17"/>
            <p:cNvSpPr/>
            <p:nvPr/>
          </p:nvSpPr>
          <p:spPr>
            <a:xfrm>
              <a:off x="3445285" y="591043"/>
              <a:ext cx="123876" cy="188066"/>
            </a:xfrm>
            <a:custGeom>
              <a:avLst/>
              <a:gdLst/>
              <a:ahLst/>
              <a:cxnLst/>
              <a:rect l="0" t="0" r="0" b="0"/>
              <a:pathLst>
                <a:path w="123876" h="188066">
                  <a:moveTo>
                    <a:pt x="8062" y="30138"/>
                  </a:moveTo>
                  <a:lnTo>
                    <a:pt x="2473" y="46905"/>
                  </a:lnTo>
                  <a:lnTo>
                    <a:pt x="2848" y="64496"/>
                  </a:lnTo>
                  <a:lnTo>
                    <a:pt x="7032" y="115563"/>
                  </a:lnTo>
                  <a:lnTo>
                    <a:pt x="13346" y="153715"/>
                  </a:lnTo>
                  <a:lnTo>
                    <a:pt x="12754" y="156976"/>
                  </a:lnTo>
                  <a:lnTo>
                    <a:pt x="10020" y="154471"/>
                  </a:lnTo>
                  <a:lnTo>
                    <a:pt x="5858" y="148122"/>
                  </a:lnTo>
                  <a:lnTo>
                    <a:pt x="0" y="116829"/>
                  </a:lnTo>
                  <a:lnTo>
                    <a:pt x="978" y="53714"/>
                  </a:lnTo>
                  <a:lnTo>
                    <a:pt x="12202" y="20356"/>
                  </a:lnTo>
                  <a:lnTo>
                    <a:pt x="17841" y="9579"/>
                  </a:lnTo>
                  <a:lnTo>
                    <a:pt x="26279" y="3564"/>
                  </a:lnTo>
                  <a:lnTo>
                    <a:pt x="48134" y="0"/>
                  </a:lnTo>
                  <a:lnTo>
                    <a:pt x="58173" y="3027"/>
                  </a:lnTo>
                  <a:lnTo>
                    <a:pt x="75567" y="15749"/>
                  </a:lnTo>
                  <a:lnTo>
                    <a:pt x="104628" y="59748"/>
                  </a:lnTo>
                  <a:lnTo>
                    <a:pt x="117652" y="93893"/>
                  </a:lnTo>
                  <a:lnTo>
                    <a:pt x="122646" y="146760"/>
                  </a:lnTo>
                  <a:lnTo>
                    <a:pt x="123875" y="1880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611274" y="596030"/>
              <a:ext cx="147567" cy="235722"/>
            </a:xfrm>
            <a:custGeom>
              <a:avLst/>
              <a:gdLst/>
              <a:ahLst/>
              <a:cxnLst/>
              <a:rect l="0" t="0" r="0" b="0"/>
              <a:pathLst>
                <a:path w="147567" h="235722">
                  <a:moveTo>
                    <a:pt x="0" y="119907"/>
                  </a:moveTo>
                  <a:lnTo>
                    <a:pt x="42692" y="116788"/>
                  </a:lnTo>
                  <a:lnTo>
                    <a:pt x="105336" y="98577"/>
                  </a:lnTo>
                  <a:lnTo>
                    <a:pt x="125195" y="90540"/>
                  </a:lnTo>
                  <a:lnTo>
                    <a:pt x="141820" y="79169"/>
                  </a:lnTo>
                  <a:lnTo>
                    <a:pt x="146019" y="70522"/>
                  </a:lnTo>
                  <a:lnTo>
                    <a:pt x="147566" y="48435"/>
                  </a:lnTo>
                  <a:lnTo>
                    <a:pt x="136270" y="15282"/>
                  </a:lnTo>
                  <a:lnTo>
                    <a:pt x="128281" y="8043"/>
                  </a:lnTo>
                  <a:lnTo>
                    <a:pt x="106927" y="0"/>
                  </a:lnTo>
                  <a:lnTo>
                    <a:pt x="84958" y="2664"/>
                  </a:lnTo>
                  <a:lnTo>
                    <a:pt x="55978" y="17318"/>
                  </a:lnTo>
                  <a:lnTo>
                    <a:pt x="32574" y="39598"/>
                  </a:lnTo>
                  <a:lnTo>
                    <a:pt x="25226" y="48820"/>
                  </a:lnTo>
                  <a:lnTo>
                    <a:pt x="17061" y="71545"/>
                  </a:lnTo>
                  <a:lnTo>
                    <a:pt x="11819" y="124262"/>
                  </a:lnTo>
                  <a:lnTo>
                    <a:pt x="16500" y="160192"/>
                  </a:lnTo>
                  <a:lnTo>
                    <a:pt x="30885" y="187476"/>
                  </a:lnTo>
                  <a:lnTo>
                    <a:pt x="49966" y="210377"/>
                  </a:lnTo>
                  <a:lnTo>
                    <a:pt x="69780" y="218608"/>
                  </a:lnTo>
                  <a:lnTo>
                    <a:pt x="126342" y="23572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15813" y="863336"/>
              <a:ext cx="3642861" cy="115815"/>
            </a:xfrm>
            <a:custGeom>
              <a:avLst/>
              <a:gdLst/>
              <a:ahLst/>
              <a:cxnLst/>
              <a:rect l="0" t="0" r="0" b="0"/>
              <a:pathLst>
                <a:path w="3642861" h="115815">
                  <a:moveTo>
                    <a:pt x="3642860" y="10529"/>
                  </a:moveTo>
                  <a:lnTo>
                    <a:pt x="3584243" y="4940"/>
                  </a:lnTo>
                  <a:lnTo>
                    <a:pt x="3528899" y="976"/>
                  </a:lnTo>
                  <a:lnTo>
                    <a:pt x="3479893" y="289"/>
                  </a:lnTo>
                  <a:lnTo>
                    <a:pt x="3427157" y="86"/>
                  </a:lnTo>
                  <a:lnTo>
                    <a:pt x="3367598" y="26"/>
                  </a:lnTo>
                  <a:lnTo>
                    <a:pt x="3304328" y="8"/>
                  </a:lnTo>
                  <a:lnTo>
                    <a:pt x="3258045" y="4"/>
                  </a:lnTo>
                  <a:lnTo>
                    <a:pt x="3210178" y="2"/>
                  </a:lnTo>
                  <a:lnTo>
                    <a:pt x="3165118" y="1"/>
                  </a:lnTo>
                  <a:lnTo>
                    <a:pt x="3113442" y="1"/>
                  </a:lnTo>
                  <a:lnTo>
                    <a:pt x="3064986" y="0"/>
                  </a:lnTo>
                  <a:lnTo>
                    <a:pt x="3002665" y="0"/>
                  </a:lnTo>
                  <a:lnTo>
                    <a:pt x="2947285" y="0"/>
                  </a:lnTo>
                  <a:lnTo>
                    <a:pt x="2899551" y="0"/>
                  </a:lnTo>
                  <a:lnTo>
                    <a:pt x="2850052" y="0"/>
                  </a:lnTo>
                  <a:lnTo>
                    <a:pt x="2787692" y="0"/>
                  </a:lnTo>
                  <a:lnTo>
                    <a:pt x="2724985" y="0"/>
                  </a:lnTo>
                  <a:lnTo>
                    <a:pt x="2676147" y="0"/>
                  </a:lnTo>
                  <a:lnTo>
                    <a:pt x="2624631" y="0"/>
                  </a:lnTo>
                  <a:lnTo>
                    <a:pt x="2572322" y="0"/>
                  </a:lnTo>
                  <a:lnTo>
                    <a:pt x="2519779" y="0"/>
                  </a:lnTo>
                  <a:lnTo>
                    <a:pt x="2472755" y="0"/>
                  </a:lnTo>
                  <a:lnTo>
                    <a:pt x="2418008" y="0"/>
                  </a:lnTo>
                  <a:lnTo>
                    <a:pt x="2368511" y="0"/>
                  </a:lnTo>
                  <a:lnTo>
                    <a:pt x="2313031" y="0"/>
                  </a:lnTo>
                  <a:lnTo>
                    <a:pt x="2257728" y="5590"/>
                  </a:lnTo>
                  <a:lnTo>
                    <a:pt x="2204297" y="9065"/>
                  </a:lnTo>
                  <a:lnTo>
                    <a:pt x="2145832" y="10095"/>
                  </a:lnTo>
                  <a:lnTo>
                    <a:pt x="2089645" y="10400"/>
                  </a:lnTo>
                  <a:lnTo>
                    <a:pt x="2030363" y="10491"/>
                  </a:lnTo>
                  <a:lnTo>
                    <a:pt x="1973933" y="10518"/>
                  </a:lnTo>
                  <a:lnTo>
                    <a:pt x="1920168" y="16115"/>
                  </a:lnTo>
                  <a:lnTo>
                    <a:pt x="1861604" y="19593"/>
                  </a:lnTo>
                  <a:lnTo>
                    <a:pt x="1805387" y="20623"/>
                  </a:lnTo>
                  <a:lnTo>
                    <a:pt x="1751686" y="20929"/>
                  </a:lnTo>
                  <a:lnTo>
                    <a:pt x="1693140" y="26608"/>
                  </a:lnTo>
                  <a:lnTo>
                    <a:pt x="1636929" y="30111"/>
                  </a:lnTo>
                  <a:lnTo>
                    <a:pt x="1577640" y="31149"/>
                  </a:lnTo>
                  <a:lnTo>
                    <a:pt x="1521208" y="37046"/>
                  </a:lnTo>
                  <a:lnTo>
                    <a:pt x="1461854" y="40612"/>
                  </a:lnTo>
                  <a:lnTo>
                    <a:pt x="1399814" y="41669"/>
                  </a:lnTo>
                  <a:lnTo>
                    <a:pt x="1336978" y="41983"/>
                  </a:lnTo>
                  <a:lnTo>
                    <a:pt x="1273906" y="42075"/>
                  </a:lnTo>
                  <a:lnTo>
                    <a:pt x="1216354" y="42103"/>
                  </a:lnTo>
                  <a:lnTo>
                    <a:pt x="1156668" y="42111"/>
                  </a:lnTo>
                  <a:lnTo>
                    <a:pt x="1100118" y="42113"/>
                  </a:lnTo>
                  <a:lnTo>
                    <a:pt x="1040729" y="42114"/>
                  </a:lnTo>
                  <a:lnTo>
                    <a:pt x="984268" y="47703"/>
                  </a:lnTo>
                  <a:lnTo>
                    <a:pt x="924904" y="51179"/>
                  </a:lnTo>
                  <a:lnTo>
                    <a:pt x="868451" y="52209"/>
                  </a:lnTo>
                  <a:lnTo>
                    <a:pt x="809090" y="58103"/>
                  </a:lnTo>
                  <a:lnTo>
                    <a:pt x="747048" y="67259"/>
                  </a:lnTo>
                  <a:lnTo>
                    <a:pt x="689801" y="71791"/>
                  </a:lnTo>
                  <a:lnTo>
                    <a:pt x="630205" y="73134"/>
                  </a:lnTo>
                  <a:lnTo>
                    <a:pt x="568093" y="79121"/>
                  </a:lnTo>
                  <a:lnTo>
                    <a:pt x="505236" y="88304"/>
                  </a:lnTo>
                  <a:lnTo>
                    <a:pt x="447747" y="92845"/>
                  </a:lnTo>
                  <a:lnTo>
                    <a:pt x="388079" y="94190"/>
                  </a:lnTo>
                  <a:lnTo>
                    <a:pt x="331536" y="94589"/>
                  </a:lnTo>
                  <a:lnTo>
                    <a:pt x="272148" y="100296"/>
                  </a:lnTo>
                  <a:lnTo>
                    <a:pt x="215687" y="103807"/>
                  </a:lnTo>
                  <a:lnTo>
                    <a:pt x="156324" y="104847"/>
                  </a:lnTo>
                  <a:lnTo>
                    <a:pt x="99871" y="105155"/>
                  </a:lnTo>
                  <a:lnTo>
                    <a:pt x="39138" y="112495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6343141" y="2703702"/>
            <a:ext cx="3410459" cy="3295396"/>
            <a:chOff x="6343141" y="2703702"/>
            <a:chExt cx="3410459" cy="3295396"/>
          </a:xfrm>
        </p:grpSpPr>
        <p:cxnSp>
          <p:nvCxnSpPr>
            <p:cNvPr id="22" name="Straight Connector 21"/>
            <p:cNvCxnSpPr/>
            <p:nvPr/>
          </p:nvCxnSpPr>
          <p:spPr>
            <a:xfrm>
              <a:off x="8059293" y="2703702"/>
              <a:ext cx="0" cy="3295396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triangle" w="med" len="sm"/>
              <a:tailEnd type="triangl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H="1">
              <a:off x="6343141" y="4350130"/>
              <a:ext cx="3410459" cy="0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triangle" w="med" len="sm"/>
              <a:tailEnd type="triangl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Freeform 24"/>
          <p:cNvSpPr/>
          <p:nvPr/>
        </p:nvSpPr>
        <p:spPr>
          <a:xfrm>
            <a:off x="7874146" y="2360589"/>
            <a:ext cx="177720" cy="445899"/>
          </a:xfrm>
          <a:custGeom>
            <a:avLst/>
            <a:gdLst/>
            <a:ahLst/>
            <a:cxnLst/>
            <a:rect l="0" t="0" r="0" b="0"/>
            <a:pathLst>
              <a:path w="177720" h="445899">
                <a:moveTo>
                  <a:pt x="40849" y="127821"/>
                </a:moveTo>
                <a:lnTo>
                  <a:pt x="29671" y="116642"/>
                </a:lnTo>
                <a:lnTo>
                  <a:pt x="24182" y="98676"/>
                </a:lnTo>
                <a:lnTo>
                  <a:pt x="13135" y="35509"/>
                </a:lnTo>
                <a:lnTo>
                  <a:pt x="10411" y="3503"/>
                </a:lnTo>
                <a:lnTo>
                  <a:pt x="9774" y="10957"/>
                </a:lnTo>
                <a:lnTo>
                  <a:pt x="20783" y="63703"/>
                </a:lnTo>
                <a:lnTo>
                  <a:pt x="39615" y="106577"/>
                </a:lnTo>
                <a:lnTo>
                  <a:pt x="48216" y="112488"/>
                </a:lnTo>
                <a:lnTo>
                  <a:pt x="70249" y="115937"/>
                </a:lnTo>
                <a:lnTo>
                  <a:pt x="80337" y="112879"/>
                </a:lnTo>
                <a:lnTo>
                  <a:pt x="97784" y="100123"/>
                </a:lnTo>
                <a:lnTo>
                  <a:pt x="115170" y="73211"/>
                </a:lnTo>
                <a:lnTo>
                  <a:pt x="126892" y="13943"/>
                </a:lnTo>
                <a:lnTo>
                  <a:pt x="129797" y="2770"/>
                </a:lnTo>
                <a:lnTo>
                  <a:pt x="131733" y="0"/>
                </a:lnTo>
                <a:lnTo>
                  <a:pt x="133024" y="2833"/>
                </a:lnTo>
                <a:lnTo>
                  <a:pt x="135265" y="60799"/>
                </a:lnTo>
                <a:lnTo>
                  <a:pt x="135538" y="117225"/>
                </a:lnTo>
                <a:lnTo>
                  <a:pt x="135592" y="173431"/>
                </a:lnTo>
                <a:lnTo>
                  <a:pt x="134433" y="236829"/>
                </a:lnTo>
                <a:lnTo>
                  <a:pt x="127272" y="295626"/>
                </a:lnTo>
                <a:lnTo>
                  <a:pt x="119921" y="346711"/>
                </a:lnTo>
                <a:lnTo>
                  <a:pt x="103804" y="409604"/>
                </a:lnTo>
                <a:lnTo>
                  <a:pt x="100367" y="420961"/>
                </a:lnTo>
                <a:lnTo>
                  <a:pt x="94566" y="429703"/>
                </a:lnTo>
                <a:lnTo>
                  <a:pt x="78761" y="442535"/>
                </a:lnTo>
                <a:lnTo>
                  <a:pt x="60039" y="445898"/>
                </a:lnTo>
                <a:lnTo>
                  <a:pt x="50133" y="445157"/>
                </a:lnTo>
                <a:lnTo>
                  <a:pt x="32887" y="438095"/>
                </a:lnTo>
                <a:lnTo>
                  <a:pt x="25012" y="432936"/>
                </a:lnTo>
                <a:lnTo>
                  <a:pt x="13144" y="417846"/>
                </a:lnTo>
                <a:lnTo>
                  <a:pt x="5139" y="398271"/>
                </a:lnTo>
                <a:lnTo>
                  <a:pt x="0" y="347576"/>
                </a:lnTo>
                <a:lnTo>
                  <a:pt x="4575" y="292502"/>
                </a:lnTo>
                <a:lnTo>
                  <a:pt x="20099" y="230876"/>
                </a:lnTo>
                <a:lnTo>
                  <a:pt x="33531" y="193451"/>
                </a:lnTo>
                <a:lnTo>
                  <a:pt x="72716" y="131156"/>
                </a:lnTo>
                <a:lnTo>
                  <a:pt x="121584" y="69818"/>
                </a:lnTo>
                <a:lnTo>
                  <a:pt x="177719" y="2253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8" name="Group 27"/>
          <p:cNvGrpSpPr/>
          <p:nvPr/>
        </p:nvGrpSpPr>
        <p:grpSpPr>
          <a:xfrm>
            <a:off x="6063041" y="4190341"/>
            <a:ext cx="262152" cy="336913"/>
            <a:chOff x="6063041" y="4190341"/>
            <a:chExt cx="262152" cy="336913"/>
          </a:xfrm>
        </p:grpSpPr>
        <p:sp>
          <p:nvSpPr>
            <p:cNvPr id="26" name="Freeform 25"/>
            <p:cNvSpPr/>
            <p:nvPr/>
          </p:nvSpPr>
          <p:spPr>
            <a:xfrm>
              <a:off x="6063041" y="4256559"/>
              <a:ext cx="262152" cy="249638"/>
            </a:xfrm>
            <a:custGeom>
              <a:avLst/>
              <a:gdLst/>
              <a:ahLst/>
              <a:cxnLst/>
              <a:rect l="0" t="0" r="0" b="0"/>
              <a:pathLst>
                <a:path w="262152" h="249638">
                  <a:moveTo>
                    <a:pt x="19995" y="249637"/>
                  </a:moveTo>
                  <a:lnTo>
                    <a:pt x="11662" y="212159"/>
                  </a:lnTo>
                  <a:lnTo>
                    <a:pt x="4311" y="160736"/>
                  </a:lnTo>
                  <a:lnTo>
                    <a:pt x="0" y="98282"/>
                  </a:lnTo>
                  <a:lnTo>
                    <a:pt x="2268" y="42792"/>
                  </a:lnTo>
                  <a:lnTo>
                    <a:pt x="8607" y="20835"/>
                  </a:lnTo>
                  <a:lnTo>
                    <a:pt x="19224" y="3278"/>
                  </a:lnTo>
                  <a:lnTo>
                    <a:pt x="25330" y="0"/>
                  </a:lnTo>
                  <a:lnTo>
                    <a:pt x="31741" y="154"/>
                  </a:lnTo>
                  <a:lnTo>
                    <a:pt x="45103" y="6565"/>
                  </a:lnTo>
                  <a:lnTo>
                    <a:pt x="58840" y="17213"/>
                  </a:lnTo>
                  <a:lnTo>
                    <a:pt x="69625" y="35983"/>
                  </a:lnTo>
                  <a:lnTo>
                    <a:pt x="98194" y="92473"/>
                  </a:lnTo>
                  <a:lnTo>
                    <a:pt x="132430" y="153364"/>
                  </a:lnTo>
                  <a:lnTo>
                    <a:pt x="183490" y="212329"/>
                  </a:lnTo>
                  <a:lnTo>
                    <a:pt x="204574" y="221357"/>
                  </a:lnTo>
                  <a:lnTo>
                    <a:pt x="262151" y="2285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156736" y="4190341"/>
              <a:ext cx="42115" cy="336913"/>
            </a:xfrm>
            <a:custGeom>
              <a:avLst/>
              <a:gdLst/>
              <a:ahLst/>
              <a:cxnLst/>
              <a:rect l="0" t="0" r="0" b="0"/>
              <a:pathLst>
                <a:path w="42115" h="336913">
                  <a:moveTo>
                    <a:pt x="42114" y="0"/>
                  </a:moveTo>
                  <a:lnTo>
                    <a:pt x="33049" y="58617"/>
                  </a:lnTo>
                  <a:lnTo>
                    <a:pt x="31875" y="121197"/>
                  </a:lnTo>
                  <a:lnTo>
                    <a:pt x="28523" y="183644"/>
                  </a:lnTo>
                  <a:lnTo>
                    <a:pt x="22532" y="241646"/>
                  </a:lnTo>
                  <a:lnTo>
                    <a:pt x="9798" y="303873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3979772" y="219467"/>
            <a:ext cx="1505576" cy="580699"/>
            <a:chOff x="3979772" y="219467"/>
            <a:chExt cx="1505576" cy="580699"/>
          </a:xfrm>
        </p:grpSpPr>
        <p:sp>
          <p:nvSpPr>
            <p:cNvPr id="29" name="Freeform 28"/>
            <p:cNvSpPr/>
            <p:nvPr/>
          </p:nvSpPr>
          <p:spPr>
            <a:xfrm>
              <a:off x="3979772" y="547481"/>
              <a:ext cx="94757" cy="31587"/>
            </a:xfrm>
            <a:custGeom>
              <a:avLst/>
              <a:gdLst/>
              <a:ahLst/>
              <a:cxnLst/>
              <a:rect l="0" t="0" r="0" b="0"/>
              <a:pathLst>
                <a:path w="94757" h="31587">
                  <a:moveTo>
                    <a:pt x="94756" y="0"/>
                  </a:moveTo>
                  <a:lnTo>
                    <a:pt x="34815" y="1795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275003" y="219467"/>
              <a:ext cx="241723" cy="580699"/>
            </a:xfrm>
            <a:custGeom>
              <a:avLst/>
              <a:gdLst/>
              <a:ahLst/>
              <a:cxnLst/>
              <a:rect l="0" t="0" r="0" b="0"/>
              <a:pathLst>
                <a:path w="241723" h="580699">
                  <a:moveTo>
                    <a:pt x="10095" y="580698"/>
                  </a:moveTo>
                  <a:lnTo>
                    <a:pt x="1762" y="543220"/>
                  </a:lnTo>
                  <a:lnTo>
                    <a:pt x="0" y="486208"/>
                  </a:lnTo>
                  <a:lnTo>
                    <a:pt x="5284" y="435848"/>
                  </a:lnTo>
                  <a:lnTo>
                    <a:pt x="8670" y="378292"/>
                  </a:lnTo>
                  <a:lnTo>
                    <a:pt x="15262" y="327964"/>
                  </a:lnTo>
                  <a:lnTo>
                    <a:pt x="19035" y="266648"/>
                  </a:lnTo>
                  <a:lnTo>
                    <a:pt x="27546" y="205019"/>
                  </a:lnTo>
                  <a:lnTo>
                    <a:pt x="33559" y="152117"/>
                  </a:lnTo>
                  <a:lnTo>
                    <a:pt x="40077" y="90758"/>
                  </a:lnTo>
                  <a:lnTo>
                    <a:pt x="49769" y="29028"/>
                  </a:lnTo>
                  <a:lnTo>
                    <a:pt x="56194" y="4449"/>
                  </a:lnTo>
                  <a:lnTo>
                    <a:pt x="61885" y="0"/>
                  </a:lnTo>
                  <a:lnTo>
                    <a:pt x="69188" y="544"/>
                  </a:lnTo>
                  <a:lnTo>
                    <a:pt x="77566" y="4416"/>
                  </a:lnTo>
                  <a:lnTo>
                    <a:pt x="89996" y="24316"/>
                  </a:lnTo>
                  <a:lnTo>
                    <a:pt x="113096" y="84751"/>
                  </a:lnTo>
                  <a:lnTo>
                    <a:pt x="124547" y="143438"/>
                  </a:lnTo>
                  <a:lnTo>
                    <a:pt x="140229" y="200936"/>
                  </a:lnTo>
                  <a:lnTo>
                    <a:pt x="157531" y="257338"/>
                  </a:lnTo>
                  <a:lnTo>
                    <a:pt x="175047" y="316497"/>
                  </a:lnTo>
                  <a:lnTo>
                    <a:pt x="189081" y="368763"/>
                  </a:lnTo>
                  <a:lnTo>
                    <a:pt x="203118" y="428870"/>
                  </a:lnTo>
                  <a:lnTo>
                    <a:pt x="217156" y="482944"/>
                  </a:lnTo>
                  <a:lnTo>
                    <a:pt x="231194" y="532446"/>
                  </a:lnTo>
                  <a:lnTo>
                    <a:pt x="241722" y="5596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316684" y="610652"/>
              <a:ext cx="136871" cy="10530"/>
            </a:xfrm>
            <a:custGeom>
              <a:avLst/>
              <a:gdLst/>
              <a:ahLst/>
              <a:cxnLst/>
              <a:rect l="0" t="0" r="0" b="0"/>
              <a:pathLst>
                <a:path w="136871" h="10530">
                  <a:moveTo>
                    <a:pt x="136870" y="0"/>
                  </a:moveTo>
                  <a:lnTo>
                    <a:pt x="78253" y="0"/>
                  </a:lnTo>
                  <a:lnTo>
                    <a:pt x="24776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874671" y="479798"/>
              <a:ext cx="202509" cy="301914"/>
            </a:xfrm>
            <a:custGeom>
              <a:avLst/>
              <a:gdLst/>
              <a:ahLst/>
              <a:cxnLst/>
              <a:rect l="0" t="0" r="0" b="0"/>
              <a:pathLst>
                <a:path w="202509" h="301914">
                  <a:moveTo>
                    <a:pt x="147422" y="36098"/>
                  </a:moveTo>
                  <a:lnTo>
                    <a:pt x="136244" y="24920"/>
                  </a:lnTo>
                  <a:lnTo>
                    <a:pt x="94695" y="8587"/>
                  </a:lnTo>
                  <a:lnTo>
                    <a:pt x="56280" y="0"/>
                  </a:lnTo>
                  <a:lnTo>
                    <a:pt x="33215" y="1727"/>
                  </a:lnTo>
                  <a:lnTo>
                    <a:pt x="14385" y="9514"/>
                  </a:lnTo>
                  <a:lnTo>
                    <a:pt x="6088" y="14866"/>
                  </a:lnTo>
                  <a:lnTo>
                    <a:pt x="1727" y="23113"/>
                  </a:lnTo>
                  <a:lnTo>
                    <a:pt x="0" y="44755"/>
                  </a:lnTo>
                  <a:lnTo>
                    <a:pt x="11195" y="77657"/>
                  </a:lnTo>
                  <a:lnTo>
                    <a:pt x="29330" y="104044"/>
                  </a:lnTo>
                  <a:lnTo>
                    <a:pt x="55110" y="126680"/>
                  </a:lnTo>
                  <a:lnTo>
                    <a:pt x="116051" y="154746"/>
                  </a:lnTo>
                  <a:lnTo>
                    <a:pt x="179026" y="182008"/>
                  </a:lnTo>
                  <a:lnTo>
                    <a:pt x="193833" y="198043"/>
                  </a:lnTo>
                  <a:lnTo>
                    <a:pt x="199420" y="207232"/>
                  </a:lnTo>
                  <a:lnTo>
                    <a:pt x="202508" y="229921"/>
                  </a:lnTo>
                  <a:lnTo>
                    <a:pt x="198811" y="253263"/>
                  </a:lnTo>
                  <a:lnTo>
                    <a:pt x="189369" y="271436"/>
                  </a:lnTo>
                  <a:lnTo>
                    <a:pt x="174254" y="284192"/>
                  </a:lnTo>
                  <a:lnTo>
                    <a:pt x="130365" y="301913"/>
                  </a:lnTo>
                  <a:lnTo>
                    <a:pt x="90375" y="301901"/>
                  </a:lnTo>
                  <a:lnTo>
                    <a:pt x="38654" y="282985"/>
                  </a:lnTo>
                  <a:lnTo>
                    <a:pt x="21080" y="2782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100210" y="592629"/>
              <a:ext cx="153511" cy="182411"/>
            </a:xfrm>
            <a:custGeom>
              <a:avLst/>
              <a:gdLst/>
              <a:ahLst/>
              <a:cxnLst/>
              <a:rect l="0" t="0" r="0" b="0"/>
              <a:pathLst>
                <a:path w="153511" h="182411">
                  <a:moveTo>
                    <a:pt x="27168" y="91723"/>
                  </a:moveTo>
                  <a:lnTo>
                    <a:pt x="64646" y="83390"/>
                  </a:lnTo>
                  <a:lnTo>
                    <a:pt x="88278" y="79830"/>
                  </a:lnTo>
                  <a:lnTo>
                    <a:pt x="110480" y="70450"/>
                  </a:lnTo>
                  <a:lnTo>
                    <a:pt x="125807" y="55362"/>
                  </a:lnTo>
                  <a:lnTo>
                    <a:pt x="131532" y="46425"/>
                  </a:lnTo>
                  <a:lnTo>
                    <a:pt x="133008" y="38128"/>
                  </a:lnTo>
                  <a:lnTo>
                    <a:pt x="131653" y="30257"/>
                  </a:lnTo>
                  <a:lnTo>
                    <a:pt x="128410" y="22669"/>
                  </a:lnTo>
                  <a:lnTo>
                    <a:pt x="115448" y="11120"/>
                  </a:lnTo>
                  <a:lnTo>
                    <a:pt x="96819" y="3257"/>
                  </a:lnTo>
                  <a:lnTo>
                    <a:pt x="61193" y="0"/>
                  </a:lnTo>
                  <a:lnTo>
                    <a:pt x="38781" y="3384"/>
                  </a:lnTo>
                  <a:lnTo>
                    <a:pt x="20241" y="15026"/>
                  </a:lnTo>
                  <a:lnTo>
                    <a:pt x="12022" y="23044"/>
                  </a:lnTo>
                  <a:lnTo>
                    <a:pt x="2889" y="44432"/>
                  </a:lnTo>
                  <a:lnTo>
                    <a:pt x="0" y="68365"/>
                  </a:lnTo>
                  <a:lnTo>
                    <a:pt x="10664" y="123005"/>
                  </a:lnTo>
                  <a:lnTo>
                    <a:pt x="26048" y="149215"/>
                  </a:lnTo>
                  <a:lnTo>
                    <a:pt x="45423" y="171799"/>
                  </a:lnTo>
                  <a:lnTo>
                    <a:pt x="65307" y="179955"/>
                  </a:lnTo>
                  <a:lnTo>
                    <a:pt x="88572" y="182410"/>
                  </a:lnTo>
                  <a:lnTo>
                    <a:pt x="128985" y="177573"/>
                  </a:lnTo>
                  <a:lnTo>
                    <a:pt x="153510" y="17595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359005" y="231626"/>
              <a:ext cx="31586" cy="526426"/>
            </a:xfrm>
            <a:custGeom>
              <a:avLst/>
              <a:gdLst/>
              <a:ahLst/>
              <a:cxnLst/>
              <a:rect l="0" t="0" r="0" b="0"/>
              <a:pathLst>
                <a:path w="31586" h="526426">
                  <a:moveTo>
                    <a:pt x="0" y="0"/>
                  </a:moveTo>
                  <a:lnTo>
                    <a:pt x="0" y="49263"/>
                  </a:lnTo>
                  <a:lnTo>
                    <a:pt x="3120" y="110294"/>
                  </a:lnTo>
                  <a:lnTo>
                    <a:pt x="8333" y="158242"/>
                  </a:lnTo>
                  <a:lnTo>
                    <a:pt x="12997" y="221192"/>
                  </a:lnTo>
                  <a:lnTo>
                    <a:pt x="18669" y="284297"/>
                  </a:lnTo>
                  <a:lnTo>
                    <a:pt x="20349" y="347449"/>
                  </a:lnTo>
                  <a:lnTo>
                    <a:pt x="23967" y="407495"/>
                  </a:lnTo>
                  <a:lnTo>
                    <a:pt x="29328" y="462331"/>
                  </a:lnTo>
                  <a:lnTo>
                    <a:pt x="30917" y="503145"/>
                  </a:lnTo>
                  <a:lnTo>
                    <a:pt x="31585" y="5264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222134" y="442196"/>
              <a:ext cx="263214" cy="10530"/>
            </a:xfrm>
            <a:custGeom>
              <a:avLst/>
              <a:gdLst/>
              <a:ahLst/>
              <a:cxnLst/>
              <a:rect l="0" t="0" r="0" b="0"/>
              <a:pathLst>
                <a:path w="263214" h="10530">
                  <a:moveTo>
                    <a:pt x="263213" y="0"/>
                  </a:moveTo>
                  <a:lnTo>
                    <a:pt x="205949" y="0"/>
                  </a:lnTo>
                  <a:lnTo>
                    <a:pt x="150646" y="5590"/>
                  </a:lnTo>
                  <a:lnTo>
                    <a:pt x="98691" y="8383"/>
                  </a:lnTo>
                  <a:lnTo>
                    <a:pt x="50301" y="512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5804161" y="210569"/>
            <a:ext cx="2598299" cy="591594"/>
            <a:chOff x="5804161" y="210569"/>
            <a:chExt cx="2598299" cy="591594"/>
          </a:xfrm>
        </p:grpSpPr>
        <p:sp>
          <p:nvSpPr>
            <p:cNvPr id="37" name="Freeform 36"/>
            <p:cNvSpPr/>
            <p:nvPr/>
          </p:nvSpPr>
          <p:spPr>
            <a:xfrm>
              <a:off x="5804161" y="536953"/>
              <a:ext cx="179053" cy="224159"/>
            </a:xfrm>
            <a:custGeom>
              <a:avLst/>
              <a:gdLst/>
              <a:ahLst/>
              <a:cxnLst/>
              <a:rect l="0" t="0" r="0" b="0"/>
              <a:pathLst>
                <a:path w="179053" h="224159">
                  <a:moveTo>
                    <a:pt x="102326" y="31585"/>
                  </a:moveTo>
                  <a:lnTo>
                    <a:pt x="64848" y="23252"/>
                  </a:lnTo>
                  <a:lnTo>
                    <a:pt x="52774" y="22520"/>
                  </a:lnTo>
                  <a:lnTo>
                    <a:pt x="42385" y="25542"/>
                  </a:lnTo>
                  <a:lnTo>
                    <a:pt x="24602" y="38258"/>
                  </a:lnTo>
                  <a:lnTo>
                    <a:pt x="7027" y="65148"/>
                  </a:lnTo>
                  <a:lnTo>
                    <a:pt x="0" y="106521"/>
                  </a:lnTo>
                  <a:lnTo>
                    <a:pt x="6031" y="156092"/>
                  </a:lnTo>
                  <a:lnTo>
                    <a:pt x="16342" y="187799"/>
                  </a:lnTo>
                  <a:lnTo>
                    <a:pt x="27456" y="204739"/>
                  </a:lnTo>
                  <a:lnTo>
                    <a:pt x="46433" y="216947"/>
                  </a:lnTo>
                  <a:lnTo>
                    <a:pt x="58045" y="221840"/>
                  </a:lnTo>
                  <a:lnTo>
                    <a:pt x="83425" y="224158"/>
                  </a:lnTo>
                  <a:lnTo>
                    <a:pt x="109133" y="220118"/>
                  </a:lnTo>
                  <a:lnTo>
                    <a:pt x="132258" y="210524"/>
                  </a:lnTo>
                  <a:lnTo>
                    <a:pt x="159418" y="186380"/>
                  </a:lnTo>
                  <a:lnTo>
                    <a:pt x="176694" y="151410"/>
                  </a:lnTo>
                  <a:lnTo>
                    <a:pt x="179052" y="125005"/>
                  </a:lnTo>
                  <a:lnTo>
                    <a:pt x="171034" y="75515"/>
                  </a:lnTo>
                  <a:lnTo>
                    <a:pt x="155959" y="42652"/>
                  </a:lnTo>
                  <a:lnTo>
                    <a:pt x="131085" y="16277"/>
                  </a:lnTo>
                  <a:lnTo>
                    <a:pt x="10232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004170" y="248323"/>
              <a:ext cx="91831" cy="520258"/>
            </a:xfrm>
            <a:custGeom>
              <a:avLst/>
              <a:gdLst/>
              <a:ahLst/>
              <a:cxnLst/>
              <a:rect l="0" t="0" r="0" b="0"/>
              <a:pathLst>
                <a:path w="91831" h="520258">
                  <a:moveTo>
                    <a:pt x="70773" y="520257"/>
                  </a:moveTo>
                  <a:lnTo>
                    <a:pt x="61708" y="461640"/>
                  </a:lnTo>
                  <a:lnTo>
                    <a:pt x="52128" y="400230"/>
                  </a:lnTo>
                  <a:lnTo>
                    <a:pt x="38971" y="338707"/>
                  </a:lnTo>
                  <a:lnTo>
                    <a:pt x="25106" y="276165"/>
                  </a:lnTo>
                  <a:lnTo>
                    <a:pt x="20197" y="227355"/>
                  </a:lnTo>
                  <a:lnTo>
                    <a:pt x="10133" y="166865"/>
                  </a:lnTo>
                  <a:lnTo>
                    <a:pt x="0" y="109856"/>
                  </a:lnTo>
                  <a:lnTo>
                    <a:pt x="3241" y="53535"/>
                  </a:lnTo>
                  <a:lnTo>
                    <a:pt x="11898" y="16981"/>
                  </a:lnTo>
                  <a:lnTo>
                    <a:pt x="18655" y="9265"/>
                  </a:lnTo>
                  <a:lnTo>
                    <a:pt x="38640" y="691"/>
                  </a:lnTo>
                  <a:lnTo>
                    <a:pt x="60002" y="0"/>
                  </a:lnTo>
                  <a:lnTo>
                    <a:pt x="77684" y="3592"/>
                  </a:lnTo>
                  <a:lnTo>
                    <a:pt x="82399" y="6188"/>
                  </a:lnTo>
                  <a:lnTo>
                    <a:pt x="91830" y="148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959129" y="536953"/>
              <a:ext cx="157929" cy="10529"/>
            </a:xfrm>
            <a:custGeom>
              <a:avLst/>
              <a:gdLst/>
              <a:ahLst/>
              <a:cxnLst/>
              <a:rect l="0" t="0" r="0" b="0"/>
              <a:pathLst>
                <a:path w="157929" h="10529">
                  <a:moveTo>
                    <a:pt x="157928" y="10528"/>
                  </a:moveTo>
                  <a:lnTo>
                    <a:pt x="99311" y="10528"/>
                  </a:lnTo>
                  <a:lnTo>
                    <a:pt x="46307" y="32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496082" y="252683"/>
              <a:ext cx="2" cy="526426"/>
            </a:xfrm>
            <a:custGeom>
              <a:avLst/>
              <a:gdLst/>
              <a:ahLst/>
              <a:cxnLst/>
              <a:rect l="0" t="0" r="0" b="0"/>
              <a:pathLst>
                <a:path w="2" h="526426">
                  <a:moveTo>
                    <a:pt x="1" y="0"/>
                  </a:moveTo>
                  <a:lnTo>
                    <a:pt x="0" y="57265"/>
                  </a:lnTo>
                  <a:lnTo>
                    <a:pt x="0" y="106655"/>
                  </a:lnTo>
                  <a:lnTo>
                    <a:pt x="0" y="161453"/>
                  </a:lnTo>
                  <a:lnTo>
                    <a:pt x="0" y="202779"/>
                  </a:lnTo>
                  <a:lnTo>
                    <a:pt x="0" y="248441"/>
                  </a:lnTo>
                  <a:lnTo>
                    <a:pt x="0" y="292913"/>
                  </a:lnTo>
                  <a:lnTo>
                    <a:pt x="0" y="354291"/>
                  </a:lnTo>
                  <a:lnTo>
                    <a:pt x="0" y="409522"/>
                  </a:lnTo>
                  <a:lnTo>
                    <a:pt x="0" y="459812"/>
                  </a:lnTo>
                  <a:lnTo>
                    <a:pt x="0" y="498109"/>
                  </a:lnTo>
                  <a:lnTo>
                    <a:pt x="1" y="5264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380269" y="484310"/>
              <a:ext cx="200043" cy="21058"/>
            </a:xfrm>
            <a:custGeom>
              <a:avLst/>
              <a:gdLst/>
              <a:ahLst/>
              <a:cxnLst/>
              <a:rect l="0" t="0" r="0" b="0"/>
              <a:pathLst>
                <a:path w="200043" h="21058">
                  <a:moveTo>
                    <a:pt x="200042" y="0"/>
                  </a:moveTo>
                  <a:lnTo>
                    <a:pt x="141425" y="9065"/>
                  </a:lnTo>
                  <a:lnTo>
                    <a:pt x="87251" y="17475"/>
                  </a:lnTo>
                  <a:lnTo>
                    <a:pt x="34609" y="2035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606307" y="589595"/>
              <a:ext cx="288540" cy="181933"/>
            </a:xfrm>
            <a:custGeom>
              <a:avLst/>
              <a:gdLst/>
              <a:ahLst/>
              <a:cxnLst/>
              <a:rect l="0" t="0" r="0" b="0"/>
              <a:pathLst>
                <a:path w="288540" h="181933">
                  <a:moveTo>
                    <a:pt x="5589" y="21057"/>
                  </a:moveTo>
                  <a:lnTo>
                    <a:pt x="0" y="37825"/>
                  </a:lnTo>
                  <a:lnTo>
                    <a:pt x="375" y="55416"/>
                  </a:lnTo>
                  <a:lnTo>
                    <a:pt x="6072" y="112886"/>
                  </a:lnTo>
                  <a:lnTo>
                    <a:pt x="10873" y="135570"/>
                  </a:lnTo>
                  <a:lnTo>
                    <a:pt x="23145" y="154230"/>
                  </a:lnTo>
                  <a:lnTo>
                    <a:pt x="31332" y="162482"/>
                  </a:lnTo>
                  <a:lnTo>
                    <a:pt x="40298" y="166813"/>
                  </a:lnTo>
                  <a:lnTo>
                    <a:pt x="59620" y="168506"/>
                  </a:lnTo>
                  <a:lnTo>
                    <a:pt x="68516" y="164980"/>
                  </a:lnTo>
                  <a:lnTo>
                    <a:pt x="84640" y="151703"/>
                  </a:lnTo>
                  <a:lnTo>
                    <a:pt x="101282" y="118909"/>
                  </a:lnTo>
                  <a:lnTo>
                    <a:pt x="110149" y="74095"/>
                  </a:lnTo>
                  <a:lnTo>
                    <a:pt x="112730" y="73963"/>
                  </a:lnTo>
                  <a:lnTo>
                    <a:pt x="118718" y="83175"/>
                  </a:lnTo>
                  <a:lnTo>
                    <a:pt x="147428" y="143769"/>
                  </a:lnTo>
                  <a:lnTo>
                    <a:pt x="160656" y="161773"/>
                  </a:lnTo>
                  <a:lnTo>
                    <a:pt x="186846" y="179474"/>
                  </a:lnTo>
                  <a:lnTo>
                    <a:pt x="209760" y="181932"/>
                  </a:lnTo>
                  <a:lnTo>
                    <a:pt x="233202" y="177955"/>
                  </a:lnTo>
                  <a:lnTo>
                    <a:pt x="251420" y="168389"/>
                  </a:lnTo>
                  <a:lnTo>
                    <a:pt x="274830" y="144260"/>
                  </a:lnTo>
                  <a:lnTo>
                    <a:pt x="283179" y="121827"/>
                  </a:lnTo>
                  <a:lnTo>
                    <a:pt x="288539" y="63709"/>
                  </a:lnTo>
                  <a:lnTo>
                    <a:pt x="281352" y="10816"/>
                  </a:lnTo>
                  <a:lnTo>
                    <a:pt x="27933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977287" y="558010"/>
              <a:ext cx="164135" cy="182257"/>
            </a:xfrm>
            <a:custGeom>
              <a:avLst/>
              <a:gdLst/>
              <a:ahLst/>
              <a:cxnLst/>
              <a:rect l="0" t="0" r="0" b="0"/>
              <a:pathLst>
                <a:path w="164135" h="182257">
                  <a:moveTo>
                    <a:pt x="97863" y="10528"/>
                  </a:moveTo>
                  <a:lnTo>
                    <a:pt x="44836" y="25183"/>
                  </a:lnTo>
                  <a:lnTo>
                    <a:pt x="27112" y="38098"/>
                  </a:lnTo>
                  <a:lnTo>
                    <a:pt x="12605" y="56707"/>
                  </a:lnTo>
                  <a:lnTo>
                    <a:pt x="2259" y="80575"/>
                  </a:lnTo>
                  <a:lnTo>
                    <a:pt x="0" y="103661"/>
                  </a:lnTo>
                  <a:lnTo>
                    <a:pt x="4065" y="124450"/>
                  </a:lnTo>
                  <a:lnTo>
                    <a:pt x="19508" y="149308"/>
                  </a:lnTo>
                  <a:lnTo>
                    <a:pt x="40072" y="170321"/>
                  </a:lnTo>
                  <a:lnTo>
                    <a:pt x="58140" y="180203"/>
                  </a:lnTo>
                  <a:lnTo>
                    <a:pt x="77869" y="182256"/>
                  </a:lnTo>
                  <a:lnTo>
                    <a:pt x="119131" y="174041"/>
                  </a:lnTo>
                  <a:lnTo>
                    <a:pt x="136951" y="161580"/>
                  </a:lnTo>
                  <a:lnTo>
                    <a:pt x="151501" y="143173"/>
                  </a:lnTo>
                  <a:lnTo>
                    <a:pt x="161866" y="119394"/>
                  </a:lnTo>
                  <a:lnTo>
                    <a:pt x="164134" y="96348"/>
                  </a:lnTo>
                  <a:lnTo>
                    <a:pt x="160072" y="74407"/>
                  </a:lnTo>
                  <a:lnTo>
                    <a:pt x="144631" y="43493"/>
                  </a:lnTo>
                  <a:lnTo>
                    <a:pt x="131907" y="26739"/>
                  </a:lnTo>
                  <a:lnTo>
                    <a:pt x="106000" y="9742"/>
                  </a:lnTo>
                  <a:lnTo>
                    <a:pt x="7680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549019" y="210569"/>
              <a:ext cx="20971" cy="558012"/>
            </a:xfrm>
            <a:custGeom>
              <a:avLst/>
              <a:gdLst/>
              <a:ahLst/>
              <a:cxnLst/>
              <a:rect l="0" t="0" r="0" b="0"/>
              <a:pathLst>
                <a:path w="20971" h="558012">
                  <a:moveTo>
                    <a:pt x="10442" y="0"/>
                  </a:moveTo>
                  <a:lnTo>
                    <a:pt x="2109" y="37478"/>
                  </a:lnTo>
                  <a:lnTo>
                    <a:pt x="348" y="100080"/>
                  </a:lnTo>
                  <a:lnTo>
                    <a:pt x="0" y="163226"/>
                  </a:lnTo>
                  <a:lnTo>
                    <a:pt x="3050" y="217639"/>
                  </a:lnTo>
                  <a:lnTo>
                    <a:pt x="8982" y="268119"/>
                  </a:lnTo>
                  <a:lnTo>
                    <a:pt x="10009" y="326018"/>
                  </a:lnTo>
                  <a:lnTo>
                    <a:pt x="10314" y="389446"/>
                  </a:lnTo>
                  <a:lnTo>
                    <a:pt x="10404" y="452694"/>
                  </a:lnTo>
                  <a:lnTo>
                    <a:pt x="17670" y="511731"/>
                  </a:lnTo>
                  <a:lnTo>
                    <a:pt x="20970" y="5580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696331" y="652766"/>
              <a:ext cx="1" cy="136872"/>
            </a:xfrm>
            <a:custGeom>
              <a:avLst/>
              <a:gdLst/>
              <a:ahLst/>
              <a:cxnLst/>
              <a:rect l="0" t="0" r="0" b="0"/>
              <a:pathLst>
                <a:path w="1" h="136872">
                  <a:moveTo>
                    <a:pt x="0" y="0"/>
                  </a:moveTo>
                  <a:lnTo>
                    <a:pt x="0" y="54145"/>
                  </a:lnTo>
                  <a:lnTo>
                    <a:pt x="0" y="109092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780559" y="550426"/>
              <a:ext cx="347917" cy="251737"/>
            </a:xfrm>
            <a:custGeom>
              <a:avLst/>
              <a:gdLst/>
              <a:ahLst/>
              <a:cxnLst/>
              <a:rect l="0" t="0" r="0" b="0"/>
              <a:pathLst>
                <a:path w="347917" h="251737">
                  <a:moveTo>
                    <a:pt x="0" y="91812"/>
                  </a:moveTo>
                  <a:lnTo>
                    <a:pt x="16789" y="154092"/>
                  </a:lnTo>
                  <a:lnTo>
                    <a:pt x="26085" y="216419"/>
                  </a:lnTo>
                  <a:lnTo>
                    <a:pt x="36565" y="251736"/>
                  </a:lnTo>
                  <a:lnTo>
                    <a:pt x="24942" y="197701"/>
                  </a:lnTo>
                  <a:lnTo>
                    <a:pt x="21825" y="143880"/>
                  </a:lnTo>
                  <a:lnTo>
                    <a:pt x="21209" y="82600"/>
                  </a:lnTo>
                  <a:lnTo>
                    <a:pt x="32281" y="42679"/>
                  </a:lnTo>
                  <a:lnTo>
                    <a:pt x="47102" y="25911"/>
                  </a:lnTo>
                  <a:lnTo>
                    <a:pt x="55968" y="19802"/>
                  </a:lnTo>
                  <a:lnTo>
                    <a:pt x="65389" y="19239"/>
                  </a:lnTo>
                  <a:lnTo>
                    <a:pt x="85214" y="27972"/>
                  </a:lnTo>
                  <a:lnTo>
                    <a:pt x="110517" y="47030"/>
                  </a:lnTo>
                  <a:lnTo>
                    <a:pt x="132832" y="78673"/>
                  </a:lnTo>
                  <a:lnTo>
                    <a:pt x="152927" y="131287"/>
                  </a:lnTo>
                  <a:lnTo>
                    <a:pt x="168162" y="186740"/>
                  </a:lnTo>
                  <a:lnTo>
                    <a:pt x="171770" y="200721"/>
                  </a:lnTo>
                  <a:lnTo>
                    <a:pt x="174174" y="205362"/>
                  </a:lnTo>
                  <a:lnTo>
                    <a:pt x="175778" y="203777"/>
                  </a:lnTo>
                  <a:lnTo>
                    <a:pt x="183941" y="173200"/>
                  </a:lnTo>
                  <a:lnTo>
                    <a:pt x="199041" y="149202"/>
                  </a:lnTo>
                  <a:lnTo>
                    <a:pt x="214805" y="137596"/>
                  </a:lnTo>
                  <a:lnTo>
                    <a:pt x="253521" y="120613"/>
                  </a:lnTo>
                  <a:lnTo>
                    <a:pt x="310651" y="107650"/>
                  </a:lnTo>
                  <a:lnTo>
                    <a:pt x="342904" y="83762"/>
                  </a:lnTo>
                  <a:lnTo>
                    <a:pt x="346755" y="74747"/>
                  </a:lnTo>
                  <a:lnTo>
                    <a:pt x="347916" y="52252"/>
                  </a:lnTo>
                  <a:lnTo>
                    <a:pt x="341413" y="32896"/>
                  </a:lnTo>
                  <a:lnTo>
                    <a:pt x="336403" y="24458"/>
                  </a:lnTo>
                  <a:lnTo>
                    <a:pt x="318359" y="11964"/>
                  </a:lnTo>
                  <a:lnTo>
                    <a:pt x="294741" y="3681"/>
                  </a:lnTo>
                  <a:lnTo>
                    <a:pt x="268647" y="0"/>
                  </a:lnTo>
                  <a:lnTo>
                    <a:pt x="247691" y="4603"/>
                  </a:lnTo>
                  <a:lnTo>
                    <a:pt x="230578" y="15618"/>
                  </a:lnTo>
                  <a:lnTo>
                    <a:pt x="208959" y="41550"/>
                  </a:lnTo>
                  <a:lnTo>
                    <a:pt x="186716" y="92125"/>
                  </a:lnTo>
                  <a:lnTo>
                    <a:pt x="185541" y="113008"/>
                  </a:lnTo>
                  <a:lnTo>
                    <a:pt x="194318" y="155010"/>
                  </a:lnTo>
                  <a:lnTo>
                    <a:pt x="206857" y="172933"/>
                  </a:lnTo>
                  <a:lnTo>
                    <a:pt x="246346" y="209556"/>
                  </a:lnTo>
                  <a:lnTo>
                    <a:pt x="265075" y="219402"/>
                  </a:lnTo>
                  <a:lnTo>
                    <a:pt x="285097" y="221438"/>
                  </a:lnTo>
                  <a:lnTo>
                    <a:pt x="326384" y="2181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212228" y="571660"/>
              <a:ext cx="190232" cy="207449"/>
            </a:xfrm>
            <a:custGeom>
              <a:avLst/>
              <a:gdLst/>
              <a:ahLst/>
              <a:cxnLst/>
              <a:rect l="0" t="0" r="0" b="0"/>
              <a:pathLst>
                <a:path w="190232" h="207449">
                  <a:moveTo>
                    <a:pt x="136870" y="17935"/>
                  </a:moveTo>
                  <a:lnTo>
                    <a:pt x="125692" y="6757"/>
                  </a:lnTo>
                  <a:lnTo>
                    <a:pt x="107726" y="1269"/>
                  </a:lnTo>
                  <a:lnTo>
                    <a:pt x="85312" y="0"/>
                  </a:lnTo>
                  <a:lnTo>
                    <a:pt x="31728" y="11790"/>
                  </a:lnTo>
                  <a:lnTo>
                    <a:pt x="23492" y="17348"/>
                  </a:lnTo>
                  <a:lnTo>
                    <a:pt x="11221" y="32882"/>
                  </a:lnTo>
                  <a:lnTo>
                    <a:pt x="9820" y="40768"/>
                  </a:lnTo>
                  <a:lnTo>
                    <a:pt x="11226" y="48365"/>
                  </a:lnTo>
                  <a:lnTo>
                    <a:pt x="14503" y="55769"/>
                  </a:lnTo>
                  <a:lnTo>
                    <a:pt x="35883" y="77369"/>
                  </a:lnTo>
                  <a:lnTo>
                    <a:pt x="93127" y="101209"/>
                  </a:lnTo>
                  <a:lnTo>
                    <a:pt x="147185" y="120755"/>
                  </a:lnTo>
                  <a:lnTo>
                    <a:pt x="168361" y="132263"/>
                  </a:lnTo>
                  <a:lnTo>
                    <a:pt x="183231" y="148296"/>
                  </a:lnTo>
                  <a:lnTo>
                    <a:pt x="188835" y="157485"/>
                  </a:lnTo>
                  <a:lnTo>
                    <a:pt x="190231" y="165951"/>
                  </a:lnTo>
                  <a:lnTo>
                    <a:pt x="188822" y="173934"/>
                  </a:lnTo>
                  <a:lnTo>
                    <a:pt x="185543" y="181596"/>
                  </a:lnTo>
                  <a:lnTo>
                    <a:pt x="169421" y="193229"/>
                  </a:lnTo>
                  <a:lnTo>
                    <a:pt x="145488" y="201129"/>
                  </a:lnTo>
                  <a:lnTo>
                    <a:pt x="82464" y="206200"/>
                  </a:lnTo>
                  <a:lnTo>
                    <a:pt x="37302" y="207078"/>
                  </a:lnTo>
                  <a:lnTo>
                    <a:pt x="0" y="20744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706860" y="421139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494839" y="1021264"/>
            <a:ext cx="5696779" cy="663296"/>
            <a:chOff x="494839" y="1021264"/>
            <a:chExt cx="5696779" cy="663296"/>
          </a:xfrm>
        </p:grpSpPr>
        <p:sp>
          <p:nvSpPr>
            <p:cNvPr id="50" name="Freeform 49"/>
            <p:cNvSpPr/>
            <p:nvPr/>
          </p:nvSpPr>
          <p:spPr>
            <a:xfrm>
              <a:off x="510682" y="1358176"/>
              <a:ext cx="5215" cy="210571"/>
            </a:xfrm>
            <a:custGeom>
              <a:avLst/>
              <a:gdLst/>
              <a:ahLst/>
              <a:cxnLst/>
              <a:rect l="0" t="0" r="0" b="0"/>
              <a:pathLst>
                <a:path w="5215" h="210571">
                  <a:moveTo>
                    <a:pt x="5214" y="0"/>
                  </a:moveTo>
                  <a:lnTo>
                    <a:pt x="5214" y="54144"/>
                  </a:lnTo>
                  <a:lnTo>
                    <a:pt x="5214" y="114680"/>
                  </a:lnTo>
                  <a:lnTo>
                    <a:pt x="0" y="177449"/>
                  </a:lnTo>
                  <a:lnTo>
                    <a:pt x="5214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94839" y="123183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89595" y="1321568"/>
              <a:ext cx="168457" cy="247179"/>
            </a:xfrm>
            <a:custGeom>
              <a:avLst/>
              <a:gdLst/>
              <a:ahLst/>
              <a:cxnLst/>
              <a:rect l="0" t="0" r="0" b="0"/>
              <a:pathLst>
                <a:path w="168457" h="247179">
                  <a:moveTo>
                    <a:pt x="0" y="26079"/>
                  </a:moveTo>
                  <a:lnTo>
                    <a:pt x="14655" y="81220"/>
                  </a:lnTo>
                  <a:lnTo>
                    <a:pt x="20962" y="137014"/>
                  </a:lnTo>
                  <a:lnTo>
                    <a:pt x="29956" y="199482"/>
                  </a:lnTo>
                  <a:lnTo>
                    <a:pt x="28160" y="204852"/>
                  </a:lnTo>
                  <a:lnTo>
                    <a:pt x="24622" y="204922"/>
                  </a:lnTo>
                  <a:lnTo>
                    <a:pt x="19924" y="201460"/>
                  </a:lnTo>
                  <a:lnTo>
                    <a:pt x="14705" y="185135"/>
                  </a:lnTo>
                  <a:lnTo>
                    <a:pt x="3843" y="121937"/>
                  </a:lnTo>
                  <a:lnTo>
                    <a:pt x="3879" y="59616"/>
                  </a:lnTo>
                  <a:lnTo>
                    <a:pt x="9913" y="32795"/>
                  </a:lnTo>
                  <a:lnTo>
                    <a:pt x="20394" y="13076"/>
                  </a:lnTo>
                  <a:lnTo>
                    <a:pt x="29974" y="6882"/>
                  </a:lnTo>
                  <a:lnTo>
                    <a:pt x="56216" y="0"/>
                  </a:lnTo>
                  <a:lnTo>
                    <a:pt x="67893" y="1674"/>
                  </a:lnTo>
                  <a:lnTo>
                    <a:pt x="87107" y="12893"/>
                  </a:lnTo>
                  <a:lnTo>
                    <a:pt x="132998" y="68884"/>
                  </a:lnTo>
                  <a:lnTo>
                    <a:pt x="156956" y="132379"/>
                  </a:lnTo>
                  <a:lnTo>
                    <a:pt x="166185" y="187717"/>
                  </a:lnTo>
                  <a:lnTo>
                    <a:pt x="168456" y="24717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94922" y="1158134"/>
              <a:ext cx="10529" cy="389556"/>
            </a:xfrm>
            <a:custGeom>
              <a:avLst/>
              <a:gdLst/>
              <a:ahLst/>
              <a:cxnLst/>
              <a:rect l="0" t="0" r="0" b="0"/>
              <a:pathLst>
                <a:path w="10529" h="389556">
                  <a:moveTo>
                    <a:pt x="0" y="0"/>
                  </a:moveTo>
                  <a:lnTo>
                    <a:pt x="0" y="57264"/>
                  </a:lnTo>
                  <a:lnTo>
                    <a:pt x="0" y="118156"/>
                  </a:lnTo>
                  <a:lnTo>
                    <a:pt x="0" y="172270"/>
                  </a:lnTo>
                  <a:lnTo>
                    <a:pt x="5589" y="232757"/>
                  </a:lnTo>
                  <a:lnTo>
                    <a:pt x="9065" y="289544"/>
                  </a:lnTo>
                  <a:lnTo>
                    <a:pt x="10239" y="350389"/>
                  </a:lnTo>
                  <a:lnTo>
                    <a:pt x="10528" y="389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10694" y="1295005"/>
              <a:ext cx="147400" cy="52643"/>
            </a:xfrm>
            <a:custGeom>
              <a:avLst/>
              <a:gdLst/>
              <a:ahLst/>
              <a:cxnLst/>
              <a:rect l="0" t="0" r="0" b="0"/>
              <a:pathLst>
                <a:path w="147400" h="52643">
                  <a:moveTo>
                    <a:pt x="147399" y="0"/>
                  </a:moveTo>
                  <a:lnTo>
                    <a:pt x="83971" y="27511"/>
                  </a:lnTo>
                  <a:lnTo>
                    <a:pt x="23374" y="47913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926507" y="1357771"/>
              <a:ext cx="178986" cy="193188"/>
            </a:xfrm>
            <a:custGeom>
              <a:avLst/>
              <a:gdLst/>
              <a:ahLst/>
              <a:cxnLst/>
              <a:rect l="0" t="0" r="0" b="0"/>
              <a:pathLst>
                <a:path w="178986" h="193188">
                  <a:moveTo>
                    <a:pt x="0" y="84633"/>
                  </a:moveTo>
                  <a:lnTo>
                    <a:pt x="58617" y="79044"/>
                  </a:lnTo>
                  <a:lnTo>
                    <a:pt x="103216" y="65505"/>
                  </a:lnTo>
                  <a:lnTo>
                    <a:pt x="120353" y="54294"/>
                  </a:lnTo>
                  <a:lnTo>
                    <a:pt x="132649" y="38394"/>
                  </a:lnTo>
                  <a:lnTo>
                    <a:pt x="137566" y="29240"/>
                  </a:lnTo>
                  <a:lnTo>
                    <a:pt x="138504" y="20798"/>
                  </a:lnTo>
                  <a:lnTo>
                    <a:pt x="133307" y="5179"/>
                  </a:lnTo>
                  <a:lnTo>
                    <a:pt x="125136" y="1248"/>
                  </a:lnTo>
                  <a:lnTo>
                    <a:pt x="100460" y="0"/>
                  </a:lnTo>
                  <a:lnTo>
                    <a:pt x="79354" y="6464"/>
                  </a:lnTo>
                  <a:lnTo>
                    <a:pt x="46741" y="29678"/>
                  </a:lnTo>
                  <a:lnTo>
                    <a:pt x="30487" y="55481"/>
                  </a:lnTo>
                  <a:lnTo>
                    <a:pt x="23851" y="90943"/>
                  </a:lnTo>
                  <a:lnTo>
                    <a:pt x="27474" y="125497"/>
                  </a:lnTo>
                  <a:lnTo>
                    <a:pt x="35998" y="144129"/>
                  </a:lnTo>
                  <a:lnTo>
                    <a:pt x="60533" y="175154"/>
                  </a:lnTo>
                  <a:lnTo>
                    <a:pt x="86566" y="191132"/>
                  </a:lnTo>
                  <a:lnTo>
                    <a:pt x="112564" y="193187"/>
                  </a:lnTo>
                  <a:lnTo>
                    <a:pt x="150726" y="187767"/>
                  </a:lnTo>
                  <a:lnTo>
                    <a:pt x="178985" y="1793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162080" y="1313081"/>
              <a:ext cx="111869" cy="169571"/>
            </a:xfrm>
            <a:custGeom>
              <a:avLst/>
              <a:gdLst/>
              <a:ahLst/>
              <a:cxnLst/>
              <a:rect l="0" t="0" r="0" b="0"/>
              <a:pathLst>
                <a:path w="111869" h="169571">
                  <a:moveTo>
                    <a:pt x="6583" y="108266"/>
                  </a:moveTo>
                  <a:lnTo>
                    <a:pt x="15648" y="166883"/>
                  </a:lnTo>
                  <a:lnTo>
                    <a:pt x="14966" y="169570"/>
                  </a:lnTo>
                  <a:lnTo>
                    <a:pt x="237" y="115675"/>
                  </a:lnTo>
                  <a:lnTo>
                    <a:pt x="0" y="59860"/>
                  </a:lnTo>
                  <a:lnTo>
                    <a:pt x="5997" y="37619"/>
                  </a:lnTo>
                  <a:lnTo>
                    <a:pt x="16461" y="19935"/>
                  </a:lnTo>
                  <a:lnTo>
                    <a:pt x="32030" y="7396"/>
                  </a:lnTo>
                  <a:lnTo>
                    <a:pt x="41095" y="2415"/>
                  </a:lnTo>
                  <a:lnTo>
                    <a:pt x="63646" y="0"/>
                  </a:lnTo>
                  <a:lnTo>
                    <a:pt x="111868" y="29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316062" y="1308654"/>
              <a:ext cx="157928" cy="193793"/>
            </a:xfrm>
            <a:custGeom>
              <a:avLst/>
              <a:gdLst/>
              <a:ahLst/>
              <a:cxnLst/>
              <a:rect l="0" t="0" r="0" b="0"/>
              <a:pathLst>
                <a:path w="157928" h="193793">
                  <a:moveTo>
                    <a:pt x="157927" y="17936"/>
                  </a:moveTo>
                  <a:lnTo>
                    <a:pt x="146749" y="6758"/>
                  </a:lnTo>
                  <a:lnTo>
                    <a:pt x="128782" y="1270"/>
                  </a:lnTo>
                  <a:lnTo>
                    <a:pt x="105200" y="0"/>
                  </a:lnTo>
                  <a:lnTo>
                    <a:pt x="43720" y="11790"/>
                  </a:lnTo>
                  <a:lnTo>
                    <a:pt x="36166" y="18518"/>
                  </a:lnTo>
                  <a:lnTo>
                    <a:pt x="27772" y="38472"/>
                  </a:lnTo>
                  <a:lnTo>
                    <a:pt x="29043" y="48004"/>
                  </a:lnTo>
                  <a:lnTo>
                    <a:pt x="39814" y="64835"/>
                  </a:lnTo>
                  <a:lnTo>
                    <a:pt x="59419" y="76995"/>
                  </a:lnTo>
                  <a:lnTo>
                    <a:pt x="122893" y="104923"/>
                  </a:lnTo>
                  <a:lnTo>
                    <a:pt x="131061" y="111022"/>
                  </a:lnTo>
                  <a:lnTo>
                    <a:pt x="136507" y="119768"/>
                  </a:lnTo>
                  <a:lnTo>
                    <a:pt x="142558" y="141963"/>
                  </a:lnTo>
                  <a:lnTo>
                    <a:pt x="141832" y="152094"/>
                  </a:lnTo>
                  <a:lnTo>
                    <a:pt x="134786" y="169589"/>
                  </a:lnTo>
                  <a:lnTo>
                    <a:pt x="120736" y="182043"/>
                  </a:lnTo>
                  <a:lnTo>
                    <a:pt x="101623" y="190309"/>
                  </a:lnTo>
                  <a:lnTo>
                    <a:pt x="65725" y="193792"/>
                  </a:lnTo>
                  <a:lnTo>
                    <a:pt x="43249" y="190461"/>
                  </a:lnTo>
                  <a:lnTo>
                    <a:pt x="24681" y="181961"/>
                  </a:lnTo>
                  <a:lnTo>
                    <a:pt x="0" y="16533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484518" y="1334361"/>
              <a:ext cx="178985" cy="167112"/>
            </a:xfrm>
            <a:custGeom>
              <a:avLst/>
              <a:gdLst/>
              <a:ahLst/>
              <a:cxnLst/>
              <a:rect l="0" t="0" r="0" b="0"/>
              <a:pathLst>
                <a:path w="178985" h="167112">
                  <a:moveTo>
                    <a:pt x="0" y="86986"/>
                  </a:moveTo>
                  <a:lnTo>
                    <a:pt x="58616" y="77921"/>
                  </a:lnTo>
                  <a:lnTo>
                    <a:pt x="93407" y="65712"/>
                  </a:lnTo>
                  <a:lnTo>
                    <a:pt x="125942" y="47277"/>
                  </a:lnTo>
                  <a:lnTo>
                    <a:pt x="131924" y="39456"/>
                  </a:lnTo>
                  <a:lnTo>
                    <a:pt x="134743" y="30733"/>
                  </a:lnTo>
                  <a:lnTo>
                    <a:pt x="135452" y="21408"/>
                  </a:lnTo>
                  <a:lnTo>
                    <a:pt x="131245" y="14021"/>
                  </a:lnTo>
                  <a:lnTo>
                    <a:pt x="114093" y="2694"/>
                  </a:lnTo>
                  <a:lnTo>
                    <a:pt x="93992" y="0"/>
                  </a:lnTo>
                  <a:lnTo>
                    <a:pt x="74529" y="3872"/>
                  </a:lnTo>
                  <a:lnTo>
                    <a:pt x="50418" y="19205"/>
                  </a:lnTo>
                  <a:lnTo>
                    <a:pt x="35666" y="31905"/>
                  </a:lnTo>
                  <a:lnTo>
                    <a:pt x="27550" y="54706"/>
                  </a:lnTo>
                  <a:lnTo>
                    <a:pt x="26282" y="81998"/>
                  </a:lnTo>
                  <a:lnTo>
                    <a:pt x="33518" y="105826"/>
                  </a:lnTo>
                  <a:lnTo>
                    <a:pt x="57227" y="141313"/>
                  </a:lnTo>
                  <a:lnTo>
                    <a:pt x="70667" y="156365"/>
                  </a:lnTo>
                  <a:lnTo>
                    <a:pt x="90679" y="164614"/>
                  </a:lnTo>
                  <a:lnTo>
                    <a:pt x="115171" y="167111"/>
                  </a:lnTo>
                  <a:lnTo>
                    <a:pt x="151758" y="161939"/>
                  </a:lnTo>
                  <a:lnTo>
                    <a:pt x="178984" y="1501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719521" y="1319856"/>
              <a:ext cx="154552" cy="156530"/>
            </a:xfrm>
            <a:custGeom>
              <a:avLst/>
              <a:gdLst/>
              <a:ahLst/>
              <a:cxnLst/>
              <a:rect l="0" t="0" r="0" b="0"/>
              <a:pathLst>
                <a:path w="154552" h="156530">
                  <a:moveTo>
                    <a:pt x="122966" y="38320"/>
                  </a:moveTo>
                  <a:lnTo>
                    <a:pt x="93657" y="9011"/>
                  </a:lnTo>
                  <a:lnTo>
                    <a:pt x="74065" y="1897"/>
                  </a:lnTo>
                  <a:lnTo>
                    <a:pt x="62289" y="0"/>
                  </a:lnTo>
                  <a:lnTo>
                    <a:pt x="39846" y="4131"/>
                  </a:lnTo>
                  <a:lnTo>
                    <a:pt x="28948" y="8508"/>
                  </a:lnTo>
                  <a:lnTo>
                    <a:pt x="13720" y="22731"/>
                  </a:lnTo>
                  <a:lnTo>
                    <a:pt x="8021" y="31436"/>
                  </a:lnTo>
                  <a:lnTo>
                    <a:pt x="0" y="66046"/>
                  </a:lnTo>
                  <a:lnTo>
                    <a:pt x="4364" y="89247"/>
                  </a:lnTo>
                  <a:lnTo>
                    <a:pt x="26229" y="132737"/>
                  </a:lnTo>
                  <a:lnTo>
                    <a:pt x="42537" y="147743"/>
                  </a:lnTo>
                  <a:lnTo>
                    <a:pt x="51799" y="153383"/>
                  </a:lnTo>
                  <a:lnTo>
                    <a:pt x="71449" y="156529"/>
                  </a:lnTo>
                  <a:lnTo>
                    <a:pt x="91880" y="152858"/>
                  </a:lnTo>
                  <a:lnTo>
                    <a:pt x="154551" y="12254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990319" y="1094963"/>
              <a:ext cx="31153" cy="410613"/>
            </a:xfrm>
            <a:custGeom>
              <a:avLst/>
              <a:gdLst/>
              <a:ahLst/>
              <a:cxnLst/>
              <a:rect l="0" t="0" r="0" b="0"/>
              <a:pathLst>
                <a:path w="31153" h="410613">
                  <a:moveTo>
                    <a:pt x="10095" y="0"/>
                  </a:moveTo>
                  <a:lnTo>
                    <a:pt x="1030" y="58617"/>
                  </a:lnTo>
                  <a:lnTo>
                    <a:pt x="0" y="115764"/>
                  </a:lnTo>
                  <a:lnTo>
                    <a:pt x="6888" y="175985"/>
                  </a:lnTo>
                  <a:lnTo>
                    <a:pt x="9462" y="234848"/>
                  </a:lnTo>
                  <a:lnTo>
                    <a:pt x="15559" y="291275"/>
                  </a:lnTo>
                  <a:lnTo>
                    <a:pt x="19624" y="344622"/>
                  </a:lnTo>
                  <a:lnTo>
                    <a:pt x="23546" y="390861"/>
                  </a:lnTo>
                  <a:lnTo>
                    <a:pt x="31152" y="4106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895129" y="1221305"/>
              <a:ext cx="200043" cy="63172"/>
            </a:xfrm>
            <a:custGeom>
              <a:avLst/>
              <a:gdLst/>
              <a:ahLst/>
              <a:cxnLst/>
              <a:rect l="0" t="0" r="0" b="0"/>
              <a:pathLst>
                <a:path w="200043" h="63172">
                  <a:moveTo>
                    <a:pt x="200042" y="0"/>
                  </a:moveTo>
                  <a:lnTo>
                    <a:pt x="173655" y="15641"/>
                  </a:lnTo>
                  <a:lnTo>
                    <a:pt x="111140" y="34844"/>
                  </a:lnTo>
                  <a:lnTo>
                    <a:pt x="53414" y="52610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126756" y="1358176"/>
              <a:ext cx="21058" cy="136871"/>
            </a:xfrm>
            <a:custGeom>
              <a:avLst/>
              <a:gdLst/>
              <a:ahLst/>
              <a:cxnLst/>
              <a:rect l="0" t="0" r="0" b="0"/>
              <a:pathLst>
                <a:path w="21058" h="136871">
                  <a:moveTo>
                    <a:pt x="0" y="0"/>
                  </a:moveTo>
                  <a:lnTo>
                    <a:pt x="5589" y="62092"/>
                  </a:lnTo>
                  <a:lnTo>
                    <a:pt x="18211" y="112552"/>
                  </a:lnTo>
                  <a:lnTo>
                    <a:pt x="21057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147813" y="126341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242570" y="1311897"/>
              <a:ext cx="126342" cy="162093"/>
            </a:xfrm>
            <a:custGeom>
              <a:avLst/>
              <a:gdLst/>
              <a:ahLst/>
              <a:cxnLst/>
              <a:rect l="0" t="0" r="0" b="0"/>
              <a:pathLst>
                <a:path w="126342" h="162093">
                  <a:moveTo>
                    <a:pt x="0" y="88393"/>
                  </a:moveTo>
                  <a:lnTo>
                    <a:pt x="14654" y="137944"/>
                  </a:lnTo>
                  <a:lnTo>
                    <a:pt x="14448" y="143654"/>
                  </a:lnTo>
                  <a:lnTo>
                    <a:pt x="11972" y="145121"/>
                  </a:lnTo>
                  <a:lnTo>
                    <a:pt x="7981" y="143759"/>
                  </a:lnTo>
                  <a:lnTo>
                    <a:pt x="5321" y="138172"/>
                  </a:lnTo>
                  <a:lnTo>
                    <a:pt x="700" y="82657"/>
                  </a:lnTo>
                  <a:lnTo>
                    <a:pt x="11545" y="25853"/>
                  </a:lnTo>
                  <a:lnTo>
                    <a:pt x="14715" y="15114"/>
                  </a:lnTo>
                  <a:lnTo>
                    <a:pt x="21508" y="7955"/>
                  </a:lnTo>
                  <a:lnTo>
                    <a:pt x="41534" y="0"/>
                  </a:lnTo>
                  <a:lnTo>
                    <a:pt x="52256" y="2558"/>
                  </a:lnTo>
                  <a:lnTo>
                    <a:pt x="73527" y="17879"/>
                  </a:lnTo>
                  <a:lnTo>
                    <a:pt x="106204" y="64672"/>
                  </a:lnTo>
                  <a:lnTo>
                    <a:pt x="119855" y="99302"/>
                  </a:lnTo>
                  <a:lnTo>
                    <a:pt x="126341" y="16209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284684" y="1314302"/>
              <a:ext cx="246920" cy="370258"/>
            </a:xfrm>
            <a:custGeom>
              <a:avLst/>
              <a:gdLst/>
              <a:ahLst/>
              <a:cxnLst/>
              <a:rect l="0" t="0" r="0" b="0"/>
              <a:pathLst>
                <a:path w="246920" h="370258">
                  <a:moveTo>
                    <a:pt x="147399" y="128102"/>
                  </a:moveTo>
                  <a:lnTo>
                    <a:pt x="200104" y="108974"/>
                  </a:lnTo>
                  <a:lnTo>
                    <a:pt x="216057" y="97763"/>
                  </a:lnTo>
                  <a:lnTo>
                    <a:pt x="227826" y="81863"/>
                  </a:lnTo>
                  <a:lnTo>
                    <a:pt x="232603" y="72709"/>
                  </a:lnTo>
                  <a:lnTo>
                    <a:pt x="234790" y="53180"/>
                  </a:lnTo>
                  <a:lnTo>
                    <a:pt x="230693" y="33972"/>
                  </a:lnTo>
                  <a:lnTo>
                    <a:pt x="221073" y="17636"/>
                  </a:lnTo>
                  <a:lnTo>
                    <a:pt x="205879" y="5696"/>
                  </a:lnTo>
                  <a:lnTo>
                    <a:pt x="196914" y="875"/>
                  </a:lnTo>
                  <a:lnTo>
                    <a:pt x="187428" y="0"/>
                  </a:lnTo>
                  <a:lnTo>
                    <a:pt x="167529" y="5267"/>
                  </a:lnTo>
                  <a:lnTo>
                    <a:pt x="150106" y="18526"/>
                  </a:lnTo>
                  <a:lnTo>
                    <a:pt x="142185" y="26975"/>
                  </a:lnTo>
                  <a:lnTo>
                    <a:pt x="133383" y="48842"/>
                  </a:lnTo>
                  <a:lnTo>
                    <a:pt x="130641" y="72988"/>
                  </a:lnTo>
                  <a:lnTo>
                    <a:pt x="133322" y="95418"/>
                  </a:lnTo>
                  <a:lnTo>
                    <a:pt x="146997" y="127776"/>
                  </a:lnTo>
                  <a:lnTo>
                    <a:pt x="154150" y="133734"/>
                  </a:lnTo>
                  <a:lnTo>
                    <a:pt x="162428" y="136536"/>
                  </a:lnTo>
                  <a:lnTo>
                    <a:pt x="171456" y="137234"/>
                  </a:lnTo>
                  <a:lnTo>
                    <a:pt x="178645" y="134190"/>
                  </a:lnTo>
                  <a:lnTo>
                    <a:pt x="189752" y="121449"/>
                  </a:lnTo>
                  <a:lnTo>
                    <a:pt x="202582" y="94545"/>
                  </a:lnTo>
                  <a:lnTo>
                    <a:pt x="206414" y="92862"/>
                  </a:lnTo>
                  <a:lnTo>
                    <a:pt x="210139" y="96420"/>
                  </a:lnTo>
                  <a:lnTo>
                    <a:pt x="216227" y="112851"/>
                  </a:lnTo>
                  <a:lnTo>
                    <a:pt x="226046" y="174952"/>
                  </a:lnTo>
                  <a:lnTo>
                    <a:pt x="242345" y="232624"/>
                  </a:lnTo>
                  <a:lnTo>
                    <a:pt x="246919" y="254105"/>
                  </a:lnTo>
                  <a:lnTo>
                    <a:pt x="245052" y="275350"/>
                  </a:lnTo>
                  <a:lnTo>
                    <a:pt x="237204" y="293371"/>
                  </a:lnTo>
                  <a:lnTo>
                    <a:pt x="231835" y="301452"/>
                  </a:lnTo>
                  <a:lnTo>
                    <a:pt x="223577" y="306840"/>
                  </a:lnTo>
                  <a:lnTo>
                    <a:pt x="189597" y="314422"/>
                  </a:lnTo>
                  <a:lnTo>
                    <a:pt x="133074" y="320104"/>
                  </a:lnTo>
                  <a:lnTo>
                    <a:pt x="77109" y="332144"/>
                  </a:lnTo>
                  <a:lnTo>
                    <a:pt x="24625" y="357598"/>
                  </a:lnTo>
                  <a:lnTo>
                    <a:pt x="0" y="3702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734665" y="1241892"/>
              <a:ext cx="171201" cy="204419"/>
            </a:xfrm>
            <a:custGeom>
              <a:avLst/>
              <a:gdLst/>
              <a:ahLst/>
              <a:cxnLst/>
              <a:rect l="0" t="0" r="0" b="0"/>
              <a:pathLst>
                <a:path w="171201" h="204419">
                  <a:moveTo>
                    <a:pt x="118557" y="116284"/>
                  </a:moveTo>
                  <a:lnTo>
                    <a:pt x="103903" y="57667"/>
                  </a:lnTo>
                  <a:lnTo>
                    <a:pt x="82630" y="22877"/>
                  </a:lnTo>
                  <a:lnTo>
                    <a:pt x="63985" y="7309"/>
                  </a:lnTo>
                  <a:lnTo>
                    <a:pt x="54100" y="1520"/>
                  </a:lnTo>
                  <a:lnTo>
                    <a:pt x="45170" y="0"/>
                  </a:lnTo>
                  <a:lnTo>
                    <a:pt x="36877" y="1327"/>
                  </a:lnTo>
                  <a:lnTo>
                    <a:pt x="29009" y="4551"/>
                  </a:lnTo>
                  <a:lnTo>
                    <a:pt x="17147" y="20611"/>
                  </a:lnTo>
                  <a:lnTo>
                    <a:pt x="0" y="69049"/>
                  </a:lnTo>
                  <a:lnTo>
                    <a:pt x="989" y="124848"/>
                  </a:lnTo>
                  <a:lnTo>
                    <a:pt x="4564" y="171594"/>
                  </a:lnTo>
                  <a:lnTo>
                    <a:pt x="13691" y="197018"/>
                  </a:lnTo>
                  <a:lnTo>
                    <a:pt x="20571" y="202862"/>
                  </a:lnTo>
                  <a:lnTo>
                    <a:pt x="28666" y="204418"/>
                  </a:lnTo>
                  <a:lnTo>
                    <a:pt x="37573" y="203116"/>
                  </a:lnTo>
                  <a:lnTo>
                    <a:pt x="44681" y="195229"/>
                  </a:lnTo>
                  <a:lnTo>
                    <a:pt x="55698" y="167748"/>
                  </a:lnTo>
                  <a:lnTo>
                    <a:pt x="62888" y="118404"/>
                  </a:lnTo>
                  <a:lnTo>
                    <a:pt x="65018" y="72328"/>
                  </a:lnTo>
                  <a:lnTo>
                    <a:pt x="66487" y="68263"/>
                  </a:lnTo>
                  <a:lnTo>
                    <a:pt x="68636" y="71402"/>
                  </a:lnTo>
                  <a:lnTo>
                    <a:pt x="84991" y="124541"/>
                  </a:lnTo>
                  <a:lnTo>
                    <a:pt x="115711" y="179156"/>
                  </a:lnTo>
                  <a:lnTo>
                    <a:pt x="124849" y="186274"/>
                  </a:lnTo>
                  <a:lnTo>
                    <a:pt x="171200" y="2005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979565" y="1084435"/>
              <a:ext cx="10529" cy="336913"/>
            </a:xfrm>
            <a:custGeom>
              <a:avLst/>
              <a:gdLst/>
              <a:ahLst/>
              <a:cxnLst/>
              <a:rect l="0" t="0" r="0" b="0"/>
              <a:pathLst>
                <a:path w="10529" h="336913">
                  <a:moveTo>
                    <a:pt x="10528" y="0"/>
                  </a:moveTo>
                  <a:lnTo>
                    <a:pt x="1463" y="58617"/>
                  </a:lnTo>
                  <a:lnTo>
                    <a:pt x="433" y="110174"/>
                  </a:lnTo>
                  <a:lnTo>
                    <a:pt x="128" y="158726"/>
                  </a:lnTo>
                  <a:lnTo>
                    <a:pt x="38" y="208337"/>
                  </a:lnTo>
                  <a:lnTo>
                    <a:pt x="11" y="260081"/>
                  </a:lnTo>
                  <a:lnTo>
                    <a:pt x="1" y="323559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853223" y="1221305"/>
              <a:ext cx="189513" cy="10530"/>
            </a:xfrm>
            <a:custGeom>
              <a:avLst/>
              <a:gdLst/>
              <a:ahLst/>
              <a:cxnLst/>
              <a:rect l="0" t="0" r="0" b="0"/>
              <a:pathLst>
                <a:path w="189513" h="10530">
                  <a:moveTo>
                    <a:pt x="189512" y="0"/>
                  </a:moveTo>
                  <a:lnTo>
                    <a:pt x="130896" y="0"/>
                  </a:lnTo>
                  <a:lnTo>
                    <a:pt x="69486" y="1170"/>
                  </a:lnTo>
                  <a:lnTo>
                    <a:pt x="20441" y="833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249650" y="1264921"/>
              <a:ext cx="107690" cy="342292"/>
            </a:xfrm>
            <a:custGeom>
              <a:avLst/>
              <a:gdLst/>
              <a:ahLst/>
              <a:cxnLst/>
              <a:rect l="0" t="0" r="0" b="0"/>
              <a:pathLst>
                <a:path w="107690" h="342292">
                  <a:moveTo>
                    <a:pt x="35241" y="124840"/>
                  </a:moveTo>
                  <a:lnTo>
                    <a:pt x="26908" y="173771"/>
                  </a:lnTo>
                  <a:lnTo>
                    <a:pt x="28482" y="221617"/>
                  </a:lnTo>
                  <a:lnTo>
                    <a:pt x="33238" y="272838"/>
                  </a:lnTo>
                  <a:lnTo>
                    <a:pt x="34647" y="321939"/>
                  </a:lnTo>
                  <a:lnTo>
                    <a:pt x="33807" y="342291"/>
                  </a:lnTo>
                  <a:lnTo>
                    <a:pt x="31946" y="341168"/>
                  </a:lnTo>
                  <a:lnTo>
                    <a:pt x="29535" y="335739"/>
                  </a:lnTo>
                  <a:lnTo>
                    <a:pt x="24495" y="286169"/>
                  </a:lnTo>
                  <a:lnTo>
                    <a:pt x="13448" y="233223"/>
                  </a:lnTo>
                  <a:lnTo>
                    <a:pt x="0" y="171856"/>
                  </a:lnTo>
                  <a:lnTo>
                    <a:pt x="1720" y="108954"/>
                  </a:lnTo>
                  <a:lnTo>
                    <a:pt x="5421" y="66841"/>
                  </a:lnTo>
                  <a:lnTo>
                    <a:pt x="32888" y="9708"/>
                  </a:lnTo>
                  <a:lnTo>
                    <a:pt x="40691" y="3632"/>
                  </a:lnTo>
                  <a:lnTo>
                    <a:pt x="49403" y="751"/>
                  </a:lnTo>
                  <a:lnTo>
                    <a:pt x="58720" y="0"/>
                  </a:lnTo>
                  <a:lnTo>
                    <a:pt x="75312" y="5405"/>
                  </a:lnTo>
                  <a:lnTo>
                    <a:pt x="83012" y="10122"/>
                  </a:lnTo>
                  <a:lnTo>
                    <a:pt x="94687" y="24721"/>
                  </a:lnTo>
                  <a:lnTo>
                    <a:pt x="102605" y="44078"/>
                  </a:lnTo>
                  <a:lnTo>
                    <a:pt x="107689" y="94633"/>
                  </a:lnTo>
                  <a:lnTo>
                    <a:pt x="106045" y="119603"/>
                  </a:lnTo>
                  <a:lnTo>
                    <a:pt x="97515" y="138500"/>
                  </a:lnTo>
                  <a:lnTo>
                    <a:pt x="79559" y="162293"/>
                  </a:lnTo>
                  <a:lnTo>
                    <a:pt x="35241" y="1880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358590" y="1263056"/>
              <a:ext cx="137472" cy="179349"/>
            </a:xfrm>
            <a:custGeom>
              <a:avLst/>
              <a:gdLst/>
              <a:ahLst/>
              <a:cxnLst/>
              <a:rect l="0" t="0" r="0" b="0"/>
              <a:pathLst>
                <a:path w="137472" h="179349">
                  <a:moveTo>
                    <a:pt x="0" y="105648"/>
                  </a:moveTo>
                  <a:lnTo>
                    <a:pt x="42692" y="102529"/>
                  </a:lnTo>
                  <a:lnTo>
                    <a:pt x="93663" y="86520"/>
                  </a:lnTo>
                  <a:lnTo>
                    <a:pt x="132755" y="55845"/>
                  </a:lnTo>
                  <a:lnTo>
                    <a:pt x="136467" y="47879"/>
                  </a:lnTo>
                  <a:lnTo>
                    <a:pt x="137471" y="29670"/>
                  </a:lnTo>
                  <a:lnTo>
                    <a:pt x="130898" y="12999"/>
                  </a:lnTo>
                  <a:lnTo>
                    <a:pt x="125870" y="5277"/>
                  </a:lnTo>
                  <a:lnTo>
                    <a:pt x="119008" y="1300"/>
                  </a:lnTo>
                  <a:lnTo>
                    <a:pt x="102026" y="0"/>
                  </a:lnTo>
                  <a:lnTo>
                    <a:pt x="72734" y="5845"/>
                  </a:lnTo>
                  <a:lnTo>
                    <a:pt x="47417" y="20575"/>
                  </a:lnTo>
                  <a:lnTo>
                    <a:pt x="35503" y="39372"/>
                  </a:lnTo>
                  <a:lnTo>
                    <a:pt x="30688" y="50935"/>
                  </a:lnTo>
                  <a:lnTo>
                    <a:pt x="28457" y="76262"/>
                  </a:lnTo>
                  <a:lnTo>
                    <a:pt x="32535" y="101946"/>
                  </a:lnTo>
                  <a:lnTo>
                    <a:pt x="47985" y="134967"/>
                  </a:lnTo>
                  <a:lnTo>
                    <a:pt x="60711" y="152214"/>
                  </a:lnTo>
                  <a:lnTo>
                    <a:pt x="86619" y="169488"/>
                  </a:lnTo>
                  <a:lnTo>
                    <a:pt x="136871" y="17934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523620" y="1242362"/>
              <a:ext cx="77127" cy="176505"/>
            </a:xfrm>
            <a:custGeom>
              <a:avLst/>
              <a:gdLst/>
              <a:ahLst/>
              <a:cxnLst/>
              <a:rect l="0" t="0" r="0" b="0"/>
              <a:pathLst>
                <a:path w="77127" h="176505">
                  <a:moveTo>
                    <a:pt x="35012" y="94757"/>
                  </a:moveTo>
                  <a:lnTo>
                    <a:pt x="38131" y="137448"/>
                  </a:lnTo>
                  <a:lnTo>
                    <a:pt x="44587" y="157015"/>
                  </a:lnTo>
                  <a:lnTo>
                    <a:pt x="56696" y="176504"/>
                  </a:lnTo>
                  <a:lnTo>
                    <a:pt x="55317" y="176161"/>
                  </a:lnTo>
                  <a:lnTo>
                    <a:pt x="47546" y="168371"/>
                  </a:lnTo>
                  <a:lnTo>
                    <a:pt x="26612" y="134774"/>
                  </a:lnTo>
                  <a:lnTo>
                    <a:pt x="7216" y="82782"/>
                  </a:lnTo>
                  <a:lnTo>
                    <a:pt x="42" y="57459"/>
                  </a:lnTo>
                  <a:lnTo>
                    <a:pt x="0" y="46495"/>
                  </a:lnTo>
                  <a:lnTo>
                    <a:pt x="6193" y="28074"/>
                  </a:lnTo>
                  <a:lnTo>
                    <a:pt x="19864" y="15207"/>
                  </a:lnTo>
                  <a:lnTo>
                    <a:pt x="37638" y="6759"/>
                  </a:lnTo>
                  <a:lnTo>
                    <a:pt x="7712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659238" y="1219345"/>
              <a:ext cx="138773" cy="358966"/>
            </a:xfrm>
            <a:custGeom>
              <a:avLst/>
              <a:gdLst/>
              <a:ahLst/>
              <a:cxnLst/>
              <a:rect l="0" t="0" r="0" b="0"/>
              <a:pathLst>
                <a:path w="138773" h="358966">
                  <a:moveTo>
                    <a:pt x="36264" y="117774"/>
                  </a:moveTo>
                  <a:lnTo>
                    <a:pt x="41853" y="176391"/>
                  </a:lnTo>
                  <a:lnTo>
                    <a:pt x="54222" y="231734"/>
                  </a:lnTo>
                  <a:lnTo>
                    <a:pt x="67931" y="294659"/>
                  </a:lnTo>
                  <a:lnTo>
                    <a:pt x="76315" y="352495"/>
                  </a:lnTo>
                  <a:lnTo>
                    <a:pt x="74663" y="358483"/>
                  </a:lnTo>
                  <a:lnTo>
                    <a:pt x="71222" y="358965"/>
                  </a:lnTo>
                  <a:lnTo>
                    <a:pt x="66588" y="355777"/>
                  </a:lnTo>
                  <a:lnTo>
                    <a:pt x="54478" y="334522"/>
                  </a:lnTo>
                  <a:lnTo>
                    <a:pt x="39905" y="279088"/>
                  </a:lnTo>
                  <a:lnTo>
                    <a:pt x="25762" y="218052"/>
                  </a:lnTo>
                  <a:lnTo>
                    <a:pt x="11703" y="160329"/>
                  </a:lnTo>
                  <a:lnTo>
                    <a:pt x="0" y="99837"/>
                  </a:lnTo>
                  <a:lnTo>
                    <a:pt x="6527" y="39015"/>
                  </a:lnTo>
                  <a:lnTo>
                    <a:pt x="9421" y="26663"/>
                  </a:lnTo>
                  <a:lnTo>
                    <a:pt x="14859" y="17259"/>
                  </a:lnTo>
                  <a:lnTo>
                    <a:pt x="30260" y="3690"/>
                  </a:lnTo>
                  <a:lnTo>
                    <a:pt x="51923" y="0"/>
                  </a:lnTo>
                  <a:lnTo>
                    <a:pt x="74809" y="3429"/>
                  </a:lnTo>
                  <a:lnTo>
                    <a:pt x="92780" y="12751"/>
                  </a:lnTo>
                  <a:lnTo>
                    <a:pt x="116051" y="36743"/>
                  </a:lnTo>
                  <a:lnTo>
                    <a:pt x="132175" y="66079"/>
                  </a:lnTo>
                  <a:lnTo>
                    <a:pt x="138772" y="102587"/>
                  </a:lnTo>
                  <a:lnTo>
                    <a:pt x="134076" y="126232"/>
                  </a:lnTo>
                  <a:lnTo>
                    <a:pt x="129548" y="137450"/>
                  </a:lnTo>
                  <a:lnTo>
                    <a:pt x="115158" y="153035"/>
                  </a:lnTo>
                  <a:lnTo>
                    <a:pt x="106408" y="158829"/>
                  </a:lnTo>
                  <a:lnTo>
                    <a:pt x="87326" y="162147"/>
                  </a:lnTo>
                  <a:lnTo>
                    <a:pt x="46793" y="15988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779730" y="1209914"/>
              <a:ext cx="178986" cy="172170"/>
            </a:xfrm>
            <a:custGeom>
              <a:avLst/>
              <a:gdLst/>
              <a:ahLst/>
              <a:cxnLst/>
              <a:rect l="0" t="0" r="0" b="0"/>
              <a:pathLst>
                <a:path w="178986" h="172170">
                  <a:moveTo>
                    <a:pt x="0" y="137733"/>
                  </a:moveTo>
                  <a:lnTo>
                    <a:pt x="42692" y="134614"/>
                  </a:lnTo>
                  <a:lnTo>
                    <a:pt x="73871" y="123161"/>
                  </a:lnTo>
                  <a:lnTo>
                    <a:pt x="133766" y="84736"/>
                  </a:lnTo>
                  <a:lnTo>
                    <a:pt x="148359" y="69725"/>
                  </a:lnTo>
                  <a:lnTo>
                    <a:pt x="158744" y="51355"/>
                  </a:lnTo>
                  <a:lnTo>
                    <a:pt x="159642" y="41544"/>
                  </a:lnTo>
                  <a:lnTo>
                    <a:pt x="154400" y="21283"/>
                  </a:lnTo>
                  <a:lnTo>
                    <a:pt x="141152" y="6819"/>
                  </a:lnTo>
                  <a:lnTo>
                    <a:pt x="132706" y="1324"/>
                  </a:lnTo>
                  <a:lnTo>
                    <a:pt x="124735" y="0"/>
                  </a:lnTo>
                  <a:lnTo>
                    <a:pt x="117082" y="1458"/>
                  </a:lnTo>
                  <a:lnTo>
                    <a:pt x="95132" y="14687"/>
                  </a:lnTo>
                  <a:lnTo>
                    <a:pt x="82055" y="28064"/>
                  </a:lnTo>
                  <a:lnTo>
                    <a:pt x="64129" y="68367"/>
                  </a:lnTo>
                  <a:lnTo>
                    <a:pt x="58917" y="94036"/>
                  </a:lnTo>
                  <a:lnTo>
                    <a:pt x="60501" y="121042"/>
                  </a:lnTo>
                  <a:lnTo>
                    <a:pt x="68224" y="142403"/>
                  </a:lnTo>
                  <a:lnTo>
                    <a:pt x="73559" y="151375"/>
                  </a:lnTo>
                  <a:lnTo>
                    <a:pt x="88845" y="164463"/>
                  </a:lnTo>
                  <a:lnTo>
                    <a:pt x="97834" y="169591"/>
                  </a:lnTo>
                  <a:lnTo>
                    <a:pt x="117182" y="172169"/>
                  </a:lnTo>
                  <a:lnTo>
                    <a:pt x="136309" y="168246"/>
                  </a:lnTo>
                  <a:lnTo>
                    <a:pt x="178985" y="1377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991888" y="1241232"/>
              <a:ext cx="124755" cy="159059"/>
            </a:xfrm>
            <a:custGeom>
              <a:avLst/>
              <a:gdLst/>
              <a:ahLst/>
              <a:cxnLst/>
              <a:rect l="0" t="0" r="0" b="0"/>
              <a:pathLst>
                <a:path w="124755" h="159059">
                  <a:moveTo>
                    <a:pt x="8940" y="53773"/>
                  </a:moveTo>
                  <a:lnTo>
                    <a:pt x="18006" y="112390"/>
                  </a:lnTo>
                  <a:lnTo>
                    <a:pt x="18010" y="158375"/>
                  </a:lnTo>
                  <a:lnTo>
                    <a:pt x="16156" y="158603"/>
                  </a:lnTo>
                  <a:lnTo>
                    <a:pt x="13751" y="155245"/>
                  </a:lnTo>
                  <a:lnTo>
                    <a:pt x="3773" y="96091"/>
                  </a:lnTo>
                  <a:lnTo>
                    <a:pt x="0" y="53183"/>
                  </a:lnTo>
                  <a:lnTo>
                    <a:pt x="5357" y="29724"/>
                  </a:lnTo>
                  <a:lnTo>
                    <a:pt x="10061" y="20193"/>
                  </a:lnTo>
                  <a:lnTo>
                    <a:pt x="24646" y="6483"/>
                  </a:lnTo>
                  <a:lnTo>
                    <a:pt x="33449" y="1189"/>
                  </a:lnTo>
                  <a:lnTo>
                    <a:pt x="41657" y="0"/>
                  </a:lnTo>
                  <a:lnTo>
                    <a:pt x="49469" y="1546"/>
                  </a:lnTo>
                  <a:lnTo>
                    <a:pt x="57016" y="4917"/>
                  </a:lnTo>
                  <a:lnTo>
                    <a:pt x="78817" y="26429"/>
                  </a:lnTo>
                  <a:lnTo>
                    <a:pt x="106562" y="85731"/>
                  </a:lnTo>
                  <a:lnTo>
                    <a:pt x="121549" y="134930"/>
                  </a:lnTo>
                  <a:lnTo>
                    <a:pt x="124754" y="1590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150711" y="1053389"/>
              <a:ext cx="113331" cy="373247"/>
            </a:xfrm>
            <a:custGeom>
              <a:avLst/>
              <a:gdLst/>
              <a:ahLst/>
              <a:cxnLst/>
              <a:rect l="0" t="0" r="0" b="0"/>
              <a:pathLst>
                <a:path w="113331" h="373247">
                  <a:moveTo>
                    <a:pt x="71216" y="304787"/>
                  </a:moveTo>
                  <a:lnTo>
                    <a:pt x="79549" y="267309"/>
                  </a:lnTo>
                  <a:lnTo>
                    <a:pt x="80281" y="255235"/>
                  </a:lnTo>
                  <a:lnTo>
                    <a:pt x="74855" y="235580"/>
                  </a:lnTo>
                  <a:lnTo>
                    <a:pt x="70132" y="227064"/>
                  </a:lnTo>
                  <a:lnTo>
                    <a:pt x="62305" y="222556"/>
                  </a:lnTo>
                  <a:lnTo>
                    <a:pt x="41129" y="220666"/>
                  </a:lnTo>
                  <a:lnTo>
                    <a:pt x="32441" y="224140"/>
                  </a:lnTo>
                  <a:lnTo>
                    <a:pt x="19667" y="237358"/>
                  </a:lnTo>
                  <a:lnTo>
                    <a:pt x="5899" y="264531"/>
                  </a:lnTo>
                  <a:lnTo>
                    <a:pt x="0" y="300398"/>
                  </a:lnTo>
                  <a:lnTo>
                    <a:pt x="3841" y="335072"/>
                  </a:lnTo>
                  <a:lnTo>
                    <a:pt x="17977" y="367572"/>
                  </a:lnTo>
                  <a:lnTo>
                    <a:pt x="25195" y="372380"/>
                  </a:lnTo>
                  <a:lnTo>
                    <a:pt x="33516" y="373246"/>
                  </a:lnTo>
                  <a:lnTo>
                    <a:pt x="42573" y="371483"/>
                  </a:lnTo>
                  <a:lnTo>
                    <a:pt x="49781" y="366798"/>
                  </a:lnTo>
                  <a:lnTo>
                    <a:pt x="66685" y="342268"/>
                  </a:lnTo>
                  <a:lnTo>
                    <a:pt x="89645" y="289530"/>
                  </a:lnTo>
                  <a:lnTo>
                    <a:pt x="98903" y="237095"/>
                  </a:lnTo>
                  <a:lnTo>
                    <a:pt x="101646" y="177105"/>
                  </a:lnTo>
                  <a:lnTo>
                    <a:pt x="102460" y="117996"/>
                  </a:lnTo>
                  <a:lnTo>
                    <a:pt x="99581" y="63438"/>
                  </a:lnTo>
                  <a:lnTo>
                    <a:pt x="88127" y="3779"/>
                  </a:lnTo>
                  <a:lnTo>
                    <a:pt x="83660" y="0"/>
                  </a:lnTo>
                  <a:lnTo>
                    <a:pt x="78342" y="2160"/>
                  </a:lnTo>
                  <a:lnTo>
                    <a:pt x="72457" y="8279"/>
                  </a:lnTo>
                  <a:lnTo>
                    <a:pt x="65918" y="30676"/>
                  </a:lnTo>
                  <a:lnTo>
                    <a:pt x="65357" y="69931"/>
                  </a:lnTo>
                  <a:lnTo>
                    <a:pt x="70058" y="131403"/>
                  </a:lnTo>
                  <a:lnTo>
                    <a:pt x="79393" y="188260"/>
                  </a:lnTo>
                  <a:lnTo>
                    <a:pt x="92502" y="250270"/>
                  </a:lnTo>
                  <a:lnTo>
                    <a:pt x="108680" y="310173"/>
                  </a:lnTo>
                  <a:lnTo>
                    <a:pt x="113330" y="32584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348269" y="1263419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0" y="0"/>
                  </a:moveTo>
                  <a:lnTo>
                    <a:pt x="0" y="58617"/>
                  </a:lnTo>
                  <a:lnTo>
                    <a:pt x="8334" y="115214"/>
                  </a:lnTo>
                  <a:lnTo>
                    <a:pt x="10529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358798" y="1147606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419487" y="1249628"/>
              <a:ext cx="139353" cy="153760"/>
            </a:xfrm>
            <a:custGeom>
              <a:avLst/>
              <a:gdLst/>
              <a:ahLst/>
              <a:cxnLst/>
              <a:rect l="0" t="0" r="0" b="0"/>
              <a:pathLst>
                <a:path w="139353" h="153760">
                  <a:moveTo>
                    <a:pt x="97238" y="34848"/>
                  </a:moveTo>
                  <a:lnTo>
                    <a:pt x="91649" y="18081"/>
                  </a:lnTo>
                  <a:lnTo>
                    <a:pt x="79546" y="6729"/>
                  </a:lnTo>
                  <a:lnTo>
                    <a:pt x="71405" y="2064"/>
                  </a:lnTo>
                  <a:lnTo>
                    <a:pt x="49882" y="0"/>
                  </a:lnTo>
                  <a:lnTo>
                    <a:pt x="37592" y="1088"/>
                  </a:lnTo>
                  <a:lnTo>
                    <a:pt x="28228" y="5322"/>
                  </a:lnTo>
                  <a:lnTo>
                    <a:pt x="14704" y="19386"/>
                  </a:lnTo>
                  <a:lnTo>
                    <a:pt x="514" y="47034"/>
                  </a:lnTo>
                  <a:lnTo>
                    <a:pt x="0" y="57010"/>
                  </a:lnTo>
                  <a:lnTo>
                    <a:pt x="16424" y="108693"/>
                  </a:lnTo>
                  <a:lnTo>
                    <a:pt x="32609" y="134587"/>
                  </a:lnTo>
                  <a:lnTo>
                    <a:pt x="48627" y="146637"/>
                  </a:lnTo>
                  <a:lnTo>
                    <a:pt x="57812" y="151488"/>
                  </a:lnTo>
                  <a:lnTo>
                    <a:pt x="77376" y="153759"/>
                  </a:lnTo>
                  <a:lnTo>
                    <a:pt x="97769" y="149698"/>
                  </a:lnTo>
                  <a:lnTo>
                    <a:pt x="139352" y="12960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582091" y="1273948"/>
              <a:ext cx="124148" cy="168547"/>
            </a:xfrm>
            <a:custGeom>
              <a:avLst/>
              <a:gdLst/>
              <a:ahLst/>
              <a:cxnLst/>
              <a:rect l="0" t="0" r="0" b="0"/>
              <a:pathLst>
                <a:path w="124148" h="168547">
                  <a:moveTo>
                    <a:pt x="8334" y="0"/>
                  </a:moveTo>
                  <a:lnTo>
                    <a:pt x="0" y="48931"/>
                  </a:lnTo>
                  <a:lnTo>
                    <a:pt x="1575" y="90537"/>
                  </a:lnTo>
                  <a:lnTo>
                    <a:pt x="12588" y="136037"/>
                  </a:lnTo>
                  <a:lnTo>
                    <a:pt x="28181" y="162620"/>
                  </a:lnTo>
                  <a:lnTo>
                    <a:pt x="36773" y="166905"/>
                  </a:lnTo>
                  <a:lnTo>
                    <a:pt x="58798" y="168546"/>
                  </a:lnTo>
                  <a:lnTo>
                    <a:pt x="91916" y="157304"/>
                  </a:lnTo>
                  <a:lnTo>
                    <a:pt x="107093" y="142442"/>
                  </a:lnTo>
                  <a:lnTo>
                    <a:pt x="112778" y="133566"/>
                  </a:lnTo>
                  <a:lnTo>
                    <a:pt x="120778" y="98716"/>
                  </a:lnTo>
                  <a:lnTo>
                    <a:pt x="123482" y="46189"/>
                  </a:lnTo>
                  <a:lnTo>
                    <a:pt x="12414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761076" y="1021264"/>
              <a:ext cx="39919" cy="400084"/>
            </a:xfrm>
            <a:custGeom>
              <a:avLst/>
              <a:gdLst/>
              <a:ahLst/>
              <a:cxnLst/>
              <a:rect l="0" t="0" r="0" b="0"/>
              <a:pathLst>
                <a:path w="39919" h="400084">
                  <a:moveTo>
                    <a:pt x="8333" y="0"/>
                  </a:moveTo>
                  <a:lnTo>
                    <a:pt x="0" y="52050"/>
                  </a:lnTo>
                  <a:lnTo>
                    <a:pt x="1574" y="108229"/>
                  </a:lnTo>
                  <a:lnTo>
                    <a:pt x="6330" y="169328"/>
                  </a:lnTo>
                  <a:lnTo>
                    <a:pt x="10859" y="231885"/>
                  </a:lnTo>
                  <a:lnTo>
                    <a:pt x="16491" y="291755"/>
                  </a:lnTo>
                  <a:lnTo>
                    <a:pt x="23983" y="353208"/>
                  </a:lnTo>
                  <a:lnTo>
                    <a:pt x="39918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839166" y="1283921"/>
              <a:ext cx="161871" cy="175957"/>
            </a:xfrm>
            <a:custGeom>
              <a:avLst/>
              <a:gdLst/>
              <a:ahLst/>
              <a:cxnLst/>
              <a:rect l="0" t="0" r="0" b="0"/>
              <a:pathLst>
                <a:path w="161871" h="175957">
                  <a:moveTo>
                    <a:pt x="77642" y="105840"/>
                  </a:moveTo>
                  <a:lnTo>
                    <a:pt x="85975" y="68362"/>
                  </a:lnTo>
                  <a:lnTo>
                    <a:pt x="84400" y="33514"/>
                  </a:lnTo>
                  <a:lnTo>
                    <a:pt x="82147" y="22528"/>
                  </a:lnTo>
                  <a:lnTo>
                    <a:pt x="77136" y="14034"/>
                  </a:lnTo>
                  <a:lnTo>
                    <a:pt x="62210" y="1476"/>
                  </a:lnTo>
                  <a:lnTo>
                    <a:pt x="53316" y="0"/>
                  </a:lnTo>
                  <a:lnTo>
                    <a:pt x="34075" y="4598"/>
                  </a:lnTo>
                  <a:lnTo>
                    <a:pt x="26371" y="11439"/>
                  </a:lnTo>
                  <a:lnTo>
                    <a:pt x="9938" y="43424"/>
                  </a:lnTo>
                  <a:lnTo>
                    <a:pt x="0" y="81368"/>
                  </a:lnTo>
                  <a:lnTo>
                    <a:pt x="8781" y="142565"/>
                  </a:lnTo>
                  <a:lnTo>
                    <a:pt x="23963" y="172354"/>
                  </a:lnTo>
                  <a:lnTo>
                    <a:pt x="30158" y="175919"/>
                  </a:lnTo>
                  <a:lnTo>
                    <a:pt x="36627" y="175956"/>
                  </a:lnTo>
                  <a:lnTo>
                    <a:pt x="43280" y="173641"/>
                  </a:lnTo>
                  <a:lnTo>
                    <a:pt x="53791" y="161710"/>
                  </a:lnTo>
                  <a:lnTo>
                    <a:pt x="70071" y="125455"/>
                  </a:lnTo>
                  <a:lnTo>
                    <a:pt x="76645" y="62612"/>
                  </a:lnTo>
                  <a:lnTo>
                    <a:pt x="76977" y="48945"/>
                  </a:lnTo>
                  <a:lnTo>
                    <a:pt x="78369" y="44514"/>
                  </a:lnTo>
                  <a:lnTo>
                    <a:pt x="80466" y="46238"/>
                  </a:lnTo>
                  <a:lnTo>
                    <a:pt x="102066" y="93430"/>
                  </a:lnTo>
                  <a:lnTo>
                    <a:pt x="107963" y="101076"/>
                  </a:lnTo>
                  <a:lnTo>
                    <a:pt x="126993" y="112692"/>
                  </a:lnTo>
                  <a:lnTo>
                    <a:pt x="161870" y="1268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001036" y="1242362"/>
              <a:ext cx="94757" cy="196050"/>
            </a:xfrm>
            <a:custGeom>
              <a:avLst/>
              <a:gdLst/>
              <a:ahLst/>
              <a:cxnLst/>
              <a:rect l="0" t="0" r="0" b="0"/>
              <a:pathLst>
                <a:path w="94757" h="196050">
                  <a:moveTo>
                    <a:pt x="0" y="73700"/>
                  </a:moveTo>
                  <a:lnTo>
                    <a:pt x="5589" y="132317"/>
                  </a:lnTo>
                  <a:lnTo>
                    <a:pt x="19128" y="176915"/>
                  </a:lnTo>
                  <a:lnTo>
                    <a:pt x="30338" y="194053"/>
                  </a:lnTo>
                  <a:lnTo>
                    <a:pt x="33093" y="196049"/>
                  </a:lnTo>
                  <a:lnTo>
                    <a:pt x="33761" y="193870"/>
                  </a:lnTo>
                  <a:lnTo>
                    <a:pt x="26426" y="165157"/>
                  </a:lnTo>
                  <a:lnTo>
                    <a:pt x="5097" y="112260"/>
                  </a:lnTo>
                  <a:lnTo>
                    <a:pt x="3436" y="87328"/>
                  </a:lnTo>
                  <a:lnTo>
                    <a:pt x="6596" y="64549"/>
                  </a:lnTo>
                  <a:lnTo>
                    <a:pt x="15020" y="45846"/>
                  </a:lnTo>
                  <a:lnTo>
                    <a:pt x="27733" y="29735"/>
                  </a:lnTo>
                  <a:lnTo>
                    <a:pt x="45081" y="14775"/>
                  </a:lnTo>
                  <a:lnTo>
                    <a:pt x="64490" y="6567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319567" y="1263590"/>
              <a:ext cx="444493" cy="360067"/>
            </a:xfrm>
            <a:custGeom>
              <a:avLst/>
              <a:gdLst/>
              <a:ahLst/>
              <a:cxnLst/>
              <a:rect l="0" t="0" r="0" b="0"/>
              <a:pathLst>
                <a:path w="444493" h="360067">
                  <a:moveTo>
                    <a:pt x="113137" y="94586"/>
                  </a:moveTo>
                  <a:lnTo>
                    <a:pt x="103562" y="70539"/>
                  </a:lnTo>
                  <a:lnTo>
                    <a:pt x="73734" y="34993"/>
                  </a:lnTo>
                  <a:lnTo>
                    <a:pt x="66981" y="32630"/>
                  </a:lnTo>
                  <a:lnTo>
                    <a:pt x="60140" y="33395"/>
                  </a:lnTo>
                  <a:lnTo>
                    <a:pt x="46299" y="40484"/>
                  </a:lnTo>
                  <a:lnTo>
                    <a:pt x="32348" y="51433"/>
                  </a:lnTo>
                  <a:lnTo>
                    <a:pt x="16930" y="76341"/>
                  </a:lnTo>
                  <a:lnTo>
                    <a:pt x="2410" y="118538"/>
                  </a:lnTo>
                  <a:lnTo>
                    <a:pt x="0" y="161864"/>
                  </a:lnTo>
                  <a:lnTo>
                    <a:pt x="3583" y="186488"/>
                  </a:lnTo>
                  <a:lnTo>
                    <a:pt x="12194" y="206011"/>
                  </a:lnTo>
                  <a:lnTo>
                    <a:pt x="17766" y="214493"/>
                  </a:lnTo>
                  <a:lnTo>
                    <a:pt x="24990" y="218978"/>
                  </a:lnTo>
                  <a:lnTo>
                    <a:pt x="42375" y="220841"/>
                  </a:lnTo>
                  <a:lnTo>
                    <a:pt x="58681" y="214650"/>
                  </a:lnTo>
                  <a:lnTo>
                    <a:pt x="66305" y="209724"/>
                  </a:lnTo>
                  <a:lnTo>
                    <a:pt x="77895" y="194891"/>
                  </a:lnTo>
                  <a:lnTo>
                    <a:pt x="94868" y="156773"/>
                  </a:lnTo>
                  <a:lnTo>
                    <a:pt x="102250" y="109166"/>
                  </a:lnTo>
                  <a:lnTo>
                    <a:pt x="104709" y="110155"/>
                  </a:lnTo>
                  <a:lnTo>
                    <a:pt x="132888" y="172672"/>
                  </a:lnTo>
                  <a:lnTo>
                    <a:pt x="140342" y="175889"/>
                  </a:lnTo>
                  <a:lnTo>
                    <a:pt x="148822" y="175694"/>
                  </a:lnTo>
                  <a:lnTo>
                    <a:pt x="157984" y="173225"/>
                  </a:lnTo>
                  <a:lnTo>
                    <a:pt x="165262" y="168069"/>
                  </a:lnTo>
                  <a:lnTo>
                    <a:pt x="176468" y="152981"/>
                  </a:lnTo>
                  <a:lnTo>
                    <a:pt x="183764" y="119167"/>
                  </a:lnTo>
                  <a:lnTo>
                    <a:pt x="185958" y="115653"/>
                  </a:lnTo>
                  <a:lnTo>
                    <a:pt x="188591" y="117989"/>
                  </a:lnTo>
                  <a:lnTo>
                    <a:pt x="193466" y="133063"/>
                  </a:lnTo>
                  <a:lnTo>
                    <a:pt x="196852" y="194221"/>
                  </a:lnTo>
                  <a:lnTo>
                    <a:pt x="195854" y="199614"/>
                  </a:lnTo>
                  <a:lnTo>
                    <a:pt x="194018" y="199700"/>
                  </a:lnTo>
                  <a:lnTo>
                    <a:pt x="191624" y="196247"/>
                  </a:lnTo>
                  <a:lnTo>
                    <a:pt x="180547" y="155914"/>
                  </a:lnTo>
                  <a:lnTo>
                    <a:pt x="177145" y="92835"/>
                  </a:lnTo>
                  <a:lnTo>
                    <a:pt x="182063" y="35228"/>
                  </a:lnTo>
                  <a:lnTo>
                    <a:pt x="190954" y="15172"/>
                  </a:lnTo>
                  <a:lnTo>
                    <a:pt x="196601" y="6548"/>
                  </a:lnTo>
                  <a:lnTo>
                    <a:pt x="205045" y="1969"/>
                  </a:lnTo>
                  <a:lnTo>
                    <a:pt x="226905" y="0"/>
                  </a:lnTo>
                  <a:lnTo>
                    <a:pt x="236945" y="3453"/>
                  </a:lnTo>
                  <a:lnTo>
                    <a:pt x="254341" y="16648"/>
                  </a:lnTo>
                  <a:lnTo>
                    <a:pt x="271699" y="43807"/>
                  </a:lnTo>
                  <a:lnTo>
                    <a:pt x="295379" y="105278"/>
                  </a:lnTo>
                  <a:lnTo>
                    <a:pt x="296299" y="126244"/>
                  </a:lnTo>
                  <a:lnTo>
                    <a:pt x="295148" y="140242"/>
                  </a:lnTo>
                  <a:lnTo>
                    <a:pt x="296479" y="139061"/>
                  </a:lnTo>
                  <a:lnTo>
                    <a:pt x="298536" y="134764"/>
                  </a:lnTo>
                  <a:lnTo>
                    <a:pt x="310180" y="126871"/>
                  </a:lnTo>
                  <a:lnTo>
                    <a:pt x="369602" y="105176"/>
                  </a:lnTo>
                  <a:lnTo>
                    <a:pt x="393238" y="96953"/>
                  </a:lnTo>
                  <a:lnTo>
                    <a:pt x="411542" y="85499"/>
                  </a:lnTo>
                  <a:lnTo>
                    <a:pt x="416189" y="76830"/>
                  </a:lnTo>
                  <a:lnTo>
                    <a:pt x="418233" y="54719"/>
                  </a:lnTo>
                  <a:lnTo>
                    <a:pt x="412122" y="35533"/>
                  </a:lnTo>
                  <a:lnTo>
                    <a:pt x="407217" y="27141"/>
                  </a:lnTo>
                  <a:lnTo>
                    <a:pt x="399268" y="21547"/>
                  </a:lnTo>
                  <a:lnTo>
                    <a:pt x="377956" y="15331"/>
                  </a:lnTo>
                  <a:lnTo>
                    <a:pt x="368062" y="17182"/>
                  </a:lnTo>
                  <a:lnTo>
                    <a:pt x="350829" y="28599"/>
                  </a:lnTo>
                  <a:lnTo>
                    <a:pt x="333563" y="54757"/>
                  </a:lnTo>
                  <a:lnTo>
                    <a:pt x="326628" y="90324"/>
                  </a:lnTo>
                  <a:lnTo>
                    <a:pt x="330162" y="130498"/>
                  </a:lnTo>
                  <a:lnTo>
                    <a:pt x="338664" y="151881"/>
                  </a:lnTo>
                  <a:lnTo>
                    <a:pt x="344207" y="160858"/>
                  </a:lnTo>
                  <a:lnTo>
                    <a:pt x="351412" y="164504"/>
                  </a:lnTo>
                  <a:lnTo>
                    <a:pt x="359725" y="164595"/>
                  </a:lnTo>
                  <a:lnTo>
                    <a:pt x="368776" y="162315"/>
                  </a:lnTo>
                  <a:lnTo>
                    <a:pt x="375980" y="156116"/>
                  </a:lnTo>
                  <a:lnTo>
                    <a:pt x="395947" y="115665"/>
                  </a:lnTo>
                  <a:lnTo>
                    <a:pt x="399943" y="105129"/>
                  </a:lnTo>
                  <a:lnTo>
                    <a:pt x="403777" y="102785"/>
                  </a:lnTo>
                  <a:lnTo>
                    <a:pt x="407503" y="105901"/>
                  </a:lnTo>
                  <a:lnTo>
                    <a:pt x="418335" y="135763"/>
                  </a:lnTo>
                  <a:lnTo>
                    <a:pt x="428954" y="184775"/>
                  </a:lnTo>
                  <a:lnTo>
                    <a:pt x="436390" y="240632"/>
                  </a:lnTo>
                  <a:lnTo>
                    <a:pt x="444492" y="300729"/>
                  </a:lnTo>
                  <a:lnTo>
                    <a:pt x="442813" y="335430"/>
                  </a:lnTo>
                  <a:lnTo>
                    <a:pt x="438206" y="344056"/>
                  </a:lnTo>
                  <a:lnTo>
                    <a:pt x="423728" y="356760"/>
                  </a:lnTo>
                  <a:lnTo>
                    <a:pt x="402476" y="360066"/>
                  </a:lnTo>
                  <a:lnTo>
                    <a:pt x="350705" y="352657"/>
                  </a:lnTo>
                  <a:lnTo>
                    <a:pt x="292904" y="333407"/>
                  </a:lnTo>
                  <a:lnTo>
                    <a:pt x="260536" y="315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770267" y="1042321"/>
              <a:ext cx="30936" cy="357970"/>
            </a:xfrm>
            <a:custGeom>
              <a:avLst/>
              <a:gdLst/>
              <a:ahLst/>
              <a:cxnLst/>
              <a:rect l="0" t="0" r="0" b="0"/>
              <a:pathLst>
                <a:path w="30936" h="357970">
                  <a:moveTo>
                    <a:pt x="9878" y="0"/>
                  </a:moveTo>
                  <a:lnTo>
                    <a:pt x="2642" y="27556"/>
                  </a:lnTo>
                  <a:lnTo>
                    <a:pt x="0" y="90018"/>
                  </a:lnTo>
                  <a:lnTo>
                    <a:pt x="2662" y="145995"/>
                  </a:lnTo>
                  <a:lnTo>
                    <a:pt x="7740" y="199625"/>
                  </a:lnTo>
                  <a:lnTo>
                    <a:pt x="12364" y="249441"/>
                  </a:lnTo>
                  <a:lnTo>
                    <a:pt x="18818" y="308195"/>
                  </a:lnTo>
                  <a:lnTo>
                    <a:pt x="27328" y="351776"/>
                  </a:lnTo>
                  <a:lnTo>
                    <a:pt x="28530" y="355010"/>
                  </a:lnTo>
                  <a:lnTo>
                    <a:pt x="30935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822259" y="1225841"/>
              <a:ext cx="168590" cy="178845"/>
            </a:xfrm>
            <a:custGeom>
              <a:avLst/>
              <a:gdLst/>
              <a:ahLst/>
              <a:cxnLst/>
              <a:rect l="0" t="0" r="0" b="0"/>
              <a:pathLst>
                <a:path w="168590" h="178845">
                  <a:moveTo>
                    <a:pt x="0" y="121806"/>
                  </a:moveTo>
                  <a:lnTo>
                    <a:pt x="17981" y="106165"/>
                  </a:lnTo>
                  <a:lnTo>
                    <a:pt x="34898" y="98087"/>
                  </a:lnTo>
                  <a:lnTo>
                    <a:pt x="92998" y="88137"/>
                  </a:lnTo>
                  <a:lnTo>
                    <a:pt x="145998" y="71229"/>
                  </a:lnTo>
                  <a:lnTo>
                    <a:pt x="162764" y="59943"/>
                  </a:lnTo>
                  <a:lnTo>
                    <a:pt x="167001" y="52488"/>
                  </a:lnTo>
                  <a:lnTo>
                    <a:pt x="168589" y="34846"/>
                  </a:lnTo>
                  <a:lnTo>
                    <a:pt x="162276" y="18427"/>
                  </a:lnTo>
                  <a:lnTo>
                    <a:pt x="157317" y="10772"/>
                  </a:lnTo>
                  <a:lnTo>
                    <a:pt x="149331" y="5670"/>
                  </a:lnTo>
                  <a:lnTo>
                    <a:pt x="127981" y="0"/>
                  </a:lnTo>
                  <a:lnTo>
                    <a:pt x="106013" y="3719"/>
                  </a:lnTo>
                  <a:lnTo>
                    <a:pt x="77035" y="18967"/>
                  </a:lnTo>
                  <a:lnTo>
                    <a:pt x="53631" y="41423"/>
                  </a:lnTo>
                  <a:lnTo>
                    <a:pt x="46282" y="50670"/>
                  </a:lnTo>
                  <a:lnTo>
                    <a:pt x="38117" y="73422"/>
                  </a:lnTo>
                  <a:lnTo>
                    <a:pt x="35658" y="99132"/>
                  </a:lnTo>
                  <a:lnTo>
                    <a:pt x="42021" y="138745"/>
                  </a:lnTo>
                  <a:lnTo>
                    <a:pt x="52211" y="162090"/>
                  </a:lnTo>
                  <a:lnTo>
                    <a:pt x="60543" y="169719"/>
                  </a:lnTo>
                  <a:lnTo>
                    <a:pt x="82280" y="178196"/>
                  </a:lnTo>
                  <a:lnTo>
                    <a:pt x="104419" y="178844"/>
                  </a:lnTo>
                  <a:lnTo>
                    <a:pt x="136870" y="17444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064414" y="1203175"/>
              <a:ext cx="127204" cy="197116"/>
            </a:xfrm>
            <a:custGeom>
              <a:avLst/>
              <a:gdLst/>
              <a:ahLst/>
              <a:cxnLst/>
              <a:rect l="0" t="0" r="0" b="0"/>
              <a:pathLst>
                <a:path w="127204" h="197116">
                  <a:moveTo>
                    <a:pt x="115814" y="18130"/>
                  </a:moveTo>
                  <a:lnTo>
                    <a:pt x="104636" y="6952"/>
                  </a:lnTo>
                  <a:lnTo>
                    <a:pt x="86669" y="1464"/>
                  </a:lnTo>
                  <a:lnTo>
                    <a:pt x="75327" y="0"/>
                  </a:lnTo>
                  <a:lnTo>
                    <a:pt x="53366" y="4613"/>
                  </a:lnTo>
                  <a:lnTo>
                    <a:pt x="24391" y="20364"/>
                  </a:lnTo>
                  <a:lnTo>
                    <a:pt x="16261" y="26639"/>
                  </a:lnTo>
                  <a:lnTo>
                    <a:pt x="12011" y="35501"/>
                  </a:lnTo>
                  <a:lnTo>
                    <a:pt x="10407" y="57826"/>
                  </a:lnTo>
                  <a:lnTo>
                    <a:pt x="13957" y="66821"/>
                  </a:lnTo>
                  <a:lnTo>
                    <a:pt x="27261" y="79935"/>
                  </a:lnTo>
                  <a:lnTo>
                    <a:pt x="84773" y="105440"/>
                  </a:lnTo>
                  <a:lnTo>
                    <a:pt x="110386" y="121859"/>
                  </a:lnTo>
                  <a:lnTo>
                    <a:pt x="122370" y="137931"/>
                  </a:lnTo>
                  <a:lnTo>
                    <a:pt x="127203" y="147131"/>
                  </a:lnTo>
                  <a:lnTo>
                    <a:pt x="126916" y="154433"/>
                  </a:lnTo>
                  <a:lnTo>
                    <a:pt x="123216" y="160472"/>
                  </a:lnTo>
                  <a:lnTo>
                    <a:pt x="97649" y="184157"/>
                  </a:lnTo>
                  <a:lnTo>
                    <a:pt x="74595" y="191356"/>
                  </a:lnTo>
                  <a:lnTo>
                    <a:pt x="34971" y="195408"/>
                  </a:lnTo>
                  <a:lnTo>
                    <a:pt x="0" y="1971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0" name="Group 109"/>
          <p:cNvGrpSpPr/>
          <p:nvPr/>
        </p:nvGrpSpPr>
        <p:grpSpPr>
          <a:xfrm>
            <a:off x="657833" y="1980015"/>
            <a:ext cx="3996762" cy="515897"/>
            <a:chOff x="657833" y="1980015"/>
            <a:chExt cx="3996762" cy="515897"/>
          </a:xfrm>
        </p:grpSpPr>
        <p:sp>
          <p:nvSpPr>
            <p:cNvPr id="88" name="Freeform 87"/>
            <p:cNvSpPr/>
            <p:nvPr/>
          </p:nvSpPr>
          <p:spPr>
            <a:xfrm>
              <a:off x="657833" y="2159000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21057"/>
                  </a:moveTo>
                  <a:lnTo>
                    <a:pt x="57197" y="1199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858070" y="2000697"/>
              <a:ext cx="202620" cy="484793"/>
            </a:xfrm>
            <a:custGeom>
              <a:avLst/>
              <a:gdLst/>
              <a:ahLst/>
              <a:cxnLst/>
              <a:rect l="0" t="0" r="0" b="0"/>
              <a:pathLst>
                <a:path w="202620" h="484793">
                  <a:moveTo>
                    <a:pt x="189318" y="95132"/>
                  </a:moveTo>
                  <a:lnTo>
                    <a:pt x="200496" y="83953"/>
                  </a:lnTo>
                  <a:lnTo>
                    <a:pt x="202619" y="77151"/>
                  </a:lnTo>
                  <a:lnTo>
                    <a:pt x="201858" y="60234"/>
                  </a:lnTo>
                  <a:lnTo>
                    <a:pt x="189264" y="30979"/>
                  </a:lnTo>
                  <a:lnTo>
                    <a:pt x="170966" y="13587"/>
                  </a:lnTo>
                  <a:lnTo>
                    <a:pt x="159536" y="5673"/>
                  </a:lnTo>
                  <a:lnTo>
                    <a:pt x="137477" y="0"/>
                  </a:lnTo>
                  <a:lnTo>
                    <a:pt x="115975" y="2548"/>
                  </a:lnTo>
                  <a:lnTo>
                    <a:pt x="85308" y="17137"/>
                  </a:lnTo>
                  <a:lnTo>
                    <a:pt x="68612" y="29662"/>
                  </a:lnTo>
                  <a:lnTo>
                    <a:pt x="51648" y="55456"/>
                  </a:lnTo>
                  <a:lnTo>
                    <a:pt x="23414" y="114314"/>
                  </a:lnTo>
                  <a:lnTo>
                    <a:pt x="4820" y="176990"/>
                  </a:lnTo>
                  <a:lnTo>
                    <a:pt x="795" y="232227"/>
                  </a:lnTo>
                  <a:lnTo>
                    <a:pt x="0" y="293788"/>
                  </a:lnTo>
                  <a:lnTo>
                    <a:pt x="8249" y="353868"/>
                  </a:lnTo>
                  <a:lnTo>
                    <a:pt x="21143" y="407676"/>
                  </a:lnTo>
                  <a:lnTo>
                    <a:pt x="30346" y="430572"/>
                  </a:lnTo>
                  <a:lnTo>
                    <a:pt x="55257" y="462023"/>
                  </a:lnTo>
                  <a:lnTo>
                    <a:pt x="74753" y="478903"/>
                  </a:lnTo>
                  <a:lnTo>
                    <a:pt x="84865" y="483170"/>
                  </a:lnTo>
                  <a:lnTo>
                    <a:pt x="105460" y="484792"/>
                  </a:lnTo>
                  <a:lnTo>
                    <a:pt x="136785" y="479128"/>
                  </a:lnTo>
                  <a:lnTo>
                    <a:pt x="154661" y="467008"/>
                  </a:lnTo>
                  <a:lnTo>
                    <a:pt x="189318" y="4320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1083267" y="2290281"/>
              <a:ext cx="182464" cy="180482"/>
            </a:xfrm>
            <a:custGeom>
              <a:avLst/>
              <a:gdLst/>
              <a:ahLst/>
              <a:cxnLst/>
              <a:rect l="0" t="0" r="0" b="0"/>
              <a:pathLst>
                <a:path w="182464" h="180482">
                  <a:moveTo>
                    <a:pt x="100991" y="5589"/>
                  </a:moveTo>
                  <a:lnTo>
                    <a:pt x="84223" y="0"/>
                  </a:lnTo>
                  <a:lnTo>
                    <a:pt x="66633" y="375"/>
                  </a:lnTo>
                  <a:lnTo>
                    <a:pt x="48286" y="5612"/>
                  </a:lnTo>
                  <a:lnTo>
                    <a:pt x="32333" y="15738"/>
                  </a:lnTo>
                  <a:lnTo>
                    <a:pt x="10198" y="45771"/>
                  </a:lnTo>
                  <a:lnTo>
                    <a:pt x="0" y="84305"/>
                  </a:lnTo>
                  <a:lnTo>
                    <a:pt x="3854" y="108424"/>
                  </a:lnTo>
                  <a:lnTo>
                    <a:pt x="19177" y="138614"/>
                  </a:lnTo>
                  <a:lnTo>
                    <a:pt x="45316" y="169776"/>
                  </a:lnTo>
                  <a:lnTo>
                    <a:pt x="65328" y="177997"/>
                  </a:lnTo>
                  <a:lnTo>
                    <a:pt x="88650" y="180481"/>
                  </a:lnTo>
                  <a:lnTo>
                    <a:pt x="110714" y="177685"/>
                  </a:lnTo>
                  <a:lnTo>
                    <a:pt x="129099" y="169424"/>
                  </a:lnTo>
                  <a:lnTo>
                    <a:pt x="159966" y="145056"/>
                  </a:lnTo>
                  <a:lnTo>
                    <a:pt x="175917" y="119052"/>
                  </a:lnTo>
                  <a:lnTo>
                    <a:pt x="182463" y="83531"/>
                  </a:lnTo>
                  <a:lnTo>
                    <a:pt x="177755" y="60117"/>
                  </a:lnTo>
                  <a:lnTo>
                    <a:pt x="161950" y="30324"/>
                  </a:lnTo>
                  <a:lnTo>
                    <a:pt x="155669" y="22079"/>
                  </a:lnTo>
                  <a:lnTo>
                    <a:pt x="139330" y="12918"/>
                  </a:lnTo>
                  <a:lnTo>
                    <a:pt x="111520" y="55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1310600" y="2259152"/>
              <a:ext cx="166317" cy="236760"/>
            </a:xfrm>
            <a:custGeom>
              <a:avLst/>
              <a:gdLst/>
              <a:ahLst/>
              <a:cxnLst/>
              <a:rect l="0" t="0" r="0" b="0"/>
              <a:pathLst>
                <a:path w="166317" h="236760">
                  <a:moveTo>
                    <a:pt x="0" y="68303"/>
                  </a:moveTo>
                  <a:lnTo>
                    <a:pt x="11453" y="122448"/>
                  </a:lnTo>
                  <a:lnTo>
                    <a:pt x="25858" y="174739"/>
                  </a:lnTo>
                  <a:lnTo>
                    <a:pt x="21633" y="114240"/>
                  </a:lnTo>
                  <a:lnTo>
                    <a:pt x="24291" y="57837"/>
                  </a:lnTo>
                  <a:lnTo>
                    <a:pt x="30683" y="32066"/>
                  </a:lnTo>
                  <a:lnTo>
                    <a:pt x="41323" y="12814"/>
                  </a:lnTo>
                  <a:lnTo>
                    <a:pt x="49776" y="6744"/>
                  </a:lnTo>
                  <a:lnTo>
                    <a:pt x="71646" y="0"/>
                  </a:lnTo>
                  <a:lnTo>
                    <a:pt x="81689" y="541"/>
                  </a:lnTo>
                  <a:lnTo>
                    <a:pt x="99087" y="7381"/>
                  </a:lnTo>
                  <a:lnTo>
                    <a:pt x="122036" y="29975"/>
                  </a:lnTo>
                  <a:lnTo>
                    <a:pt x="142346" y="70221"/>
                  </a:lnTo>
                  <a:lnTo>
                    <a:pt x="157622" y="122018"/>
                  </a:lnTo>
                  <a:lnTo>
                    <a:pt x="166316" y="177310"/>
                  </a:lnTo>
                  <a:lnTo>
                    <a:pt x="157927" y="2367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1573813" y="1980015"/>
              <a:ext cx="31586" cy="494840"/>
            </a:xfrm>
            <a:custGeom>
              <a:avLst/>
              <a:gdLst/>
              <a:ahLst/>
              <a:cxnLst/>
              <a:rect l="0" t="0" r="0" b="0"/>
              <a:pathLst>
                <a:path w="31586" h="494840">
                  <a:moveTo>
                    <a:pt x="0" y="0"/>
                  </a:moveTo>
                  <a:lnTo>
                    <a:pt x="0" y="48931"/>
                  </a:lnTo>
                  <a:lnTo>
                    <a:pt x="3119" y="99896"/>
                  </a:lnTo>
                  <a:lnTo>
                    <a:pt x="11452" y="159450"/>
                  </a:lnTo>
                  <a:lnTo>
                    <a:pt x="18211" y="221550"/>
                  </a:lnTo>
                  <a:lnTo>
                    <a:pt x="20213" y="278164"/>
                  </a:lnTo>
                  <a:lnTo>
                    <a:pt x="26479" y="333626"/>
                  </a:lnTo>
                  <a:lnTo>
                    <a:pt x="30576" y="395188"/>
                  </a:lnTo>
                  <a:lnTo>
                    <a:pt x="31386" y="457434"/>
                  </a:lnTo>
                  <a:lnTo>
                    <a:pt x="31585" y="4948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1479056" y="2137943"/>
              <a:ext cx="242156" cy="94757"/>
            </a:xfrm>
            <a:custGeom>
              <a:avLst/>
              <a:gdLst/>
              <a:ahLst/>
              <a:cxnLst/>
              <a:rect l="0" t="0" r="0" b="0"/>
              <a:pathLst>
                <a:path w="242156" h="94757">
                  <a:moveTo>
                    <a:pt x="242155" y="0"/>
                  </a:moveTo>
                  <a:lnTo>
                    <a:pt x="188281" y="19128"/>
                  </a:lnTo>
                  <a:lnTo>
                    <a:pt x="125064" y="48193"/>
                  </a:lnTo>
                  <a:lnTo>
                    <a:pt x="64620" y="66556"/>
                  </a:lnTo>
                  <a:lnTo>
                    <a:pt x="16958" y="84211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1727022" y="2238027"/>
              <a:ext cx="194232" cy="220375"/>
            </a:xfrm>
            <a:custGeom>
              <a:avLst/>
              <a:gdLst/>
              <a:ahLst/>
              <a:cxnLst/>
              <a:rect l="0" t="0" r="0" b="0"/>
              <a:pathLst>
                <a:path w="194232" h="220375">
                  <a:moveTo>
                    <a:pt x="99475" y="142071"/>
                  </a:moveTo>
                  <a:lnTo>
                    <a:pt x="113946" y="108449"/>
                  </a:lnTo>
                  <a:lnTo>
                    <a:pt x="117604" y="83454"/>
                  </a:lnTo>
                  <a:lnTo>
                    <a:pt x="108486" y="43075"/>
                  </a:lnTo>
                  <a:lnTo>
                    <a:pt x="90966" y="12653"/>
                  </a:lnTo>
                  <a:lnTo>
                    <a:pt x="82104" y="6660"/>
                  </a:lnTo>
                  <a:lnTo>
                    <a:pt x="59779" y="0"/>
                  </a:lnTo>
                  <a:lnTo>
                    <a:pt x="49614" y="564"/>
                  </a:lnTo>
                  <a:lnTo>
                    <a:pt x="32081" y="7429"/>
                  </a:lnTo>
                  <a:lnTo>
                    <a:pt x="19609" y="21399"/>
                  </a:lnTo>
                  <a:lnTo>
                    <a:pt x="11336" y="40476"/>
                  </a:lnTo>
                  <a:lnTo>
                    <a:pt x="0" y="98825"/>
                  </a:lnTo>
                  <a:lnTo>
                    <a:pt x="1500" y="136797"/>
                  </a:lnTo>
                  <a:lnTo>
                    <a:pt x="13658" y="190379"/>
                  </a:lnTo>
                  <a:lnTo>
                    <a:pt x="24679" y="213844"/>
                  </a:lnTo>
                  <a:lnTo>
                    <a:pt x="32063" y="219166"/>
                  </a:lnTo>
                  <a:lnTo>
                    <a:pt x="40496" y="220374"/>
                  </a:lnTo>
                  <a:lnTo>
                    <a:pt x="49627" y="218839"/>
                  </a:lnTo>
                  <a:lnTo>
                    <a:pt x="66011" y="207776"/>
                  </a:lnTo>
                  <a:lnTo>
                    <a:pt x="79923" y="191160"/>
                  </a:lnTo>
                  <a:lnTo>
                    <a:pt x="102258" y="141603"/>
                  </a:lnTo>
                  <a:lnTo>
                    <a:pt x="108473" y="100818"/>
                  </a:lnTo>
                  <a:lnTo>
                    <a:pt x="119444" y="142671"/>
                  </a:lnTo>
                  <a:lnTo>
                    <a:pt x="130187" y="158325"/>
                  </a:lnTo>
                  <a:lnTo>
                    <a:pt x="145880" y="169962"/>
                  </a:lnTo>
                  <a:lnTo>
                    <a:pt x="154978" y="174703"/>
                  </a:lnTo>
                  <a:lnTo>
                    <a:pt x="171326" y="176851"/>
                  </a:lnTo>
                  <a:lnTo>
                    <a:pt x="194231" y="1736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1963367" y="2306399"/>
              <a:ext cx="21058" cy="168456"/>
            </a:xfrm>
            <a:custGeom>
              <a:avLst/>
              <a:gdLst/>
              <a:ahLst/>
              <a:cxnLst/>
              <a:rect l="0" t="0" r="0" b="0"/>
              <a:pathLst>
                <a:path w="21058" h="168456">
                  <a:moveTo>
                    <a:pt x="0" y="0"/>
                  </a:moveTo>
                  <a:lnTo>
                    <a:pt x="3119" y="57264"/>
                  </a:lnTo>
                  <a:lnTo>
                    <a:pt x="9065" y="118156"/>
                  </a:lnTo>
                  <a:lnTo>
                    <a:pt x="21057" y="1684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1942310" y="215900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037066" y="2234040"/>
              <a:ext cx="157929" cy="188173"/>
            </a:xfrm>
            <a:custGeom>
              <a:avLst/>
              <a:gdLst/>
              <a:ahLst/>
              <a:cxnLst/>
              <a:rect l="0" t="0" r="0" b="0"/>
              <a:pathLst>
                <a:path w="157929" h="188173">
                  <a:moveTo>
                    <a:pt x="0" y="61830"/>
                  </a:moveTo>
                  <a:lnTo>
                    <a:pt x="17959" y="125258"/>
                  </a:lnTo>
                  <a:lnTo>
                    <a:pt x="36301" y="181176"/>
                  </a:lnTo>
                  <a:lnTo>
                    <a:pt x="33503" y="168162"/>
                  </a:lnTo>
                  <a:lnTo>
                    <a:pt x="31838" y="109252"/>
                  </a:lnTo>
                  <a:lnTo>
                    <a:pt x="26405" y="52001"/>
                  </a:lnTo>
                  <a:lnTo>
                    <a:pt x="36152" y="9326"/>
                  </a:lnTo>
                  <a:lnTo>
                    <a:pt x="42819" y="3430"/>
                  </a:lnTo>
                  <a:lnTo>
                    <a:pt x="51943" y="670"/>
                  </a:lnTo>
                  <a:lnTo>
                    <a:pt x="62705" y="0"/>
                  </a:lnTo>
                  <a:lnTo>
                    <a:pt x="84021" y="8614"/>
                  </a:lnTo>
                  <a:lnTo>
                    <a:pt x="102853" y="24140"/>
                  </a:lnTo>
                  <a:lnTo>
                    <a:pt x="124476" y="62704"/>
                  </a:lnTo>
                  <a:lnTo>
                    <a:pt x="147235" y="125078"/>
                  </a:lnTo>
                  <a:lnTo>
                    <a:pt x="154760" y="156609"/>
                  </a:lnTo>
                  <a:lnTo>
                    <a:pt x="157928" y="1881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236339" y="2142882"/>
              <a:ext cx="164332" cy="261324"/>
            </a:xfrm>
            <a:custGeom>
              <a:avLst/>
              <a:gdLst/>
              <a:ahLst/>
              <a:cxnLst/>
              <a:rect l="0" t="0" r="0" b="0"/>
              <a:pathLst>
                <a:path w="164332" h="261324">
                  <a:moveTo>
                    <a:pt x="127111" y="5589"/>
                  </a:moveTo>
                  <a:lnTo>
                    <a:pt x="110343" y="0"/>
                  </a:lnTo>
                  <a:lnTo>
                    <a:pt x="92752" y="375"/>
                  </a:lnTo>
                  <a:lnTo>
                    <a:pt x="73236" y="5612"/>
                  </a:lnTo>
                  <a:lnTo>
                    <a:pt x="21664" y="34592"/>
                  </a:lnTo>
                  <a:lnTo>
                    <a:pt x="6936" y="51235"/>
                  </a:lnTo>
                  <a:lnTo>
                    <a:pt x="1371" y="60586"/>
                  </a:lnTo>
                  <a:lnTo>
                    <a:pt x="0" y="69160"/>
                  </a:lnTo>
                  <a:lnTo>
                    <a:pt x="1426" y="77215"/>
                  </a:lnTo>
                  <a:lnTo>
                    <a:pt x="4717" y="84926"/>
                  </a:lnTo>
                  <a:lnTo>
                    <a:pt x="17731" y="96612"/>
                  </a:lnTo>
                  <a:lnTo>
                    <a:pt x="54682" y="113646"/>
                  </a:lnTo>
                  <a:lnTo>
                    <a:pt x="114555" y="123501"/>
                  </a:lnTo>
                  <a:lnTo>
                    <a:pt x="125759" y="126311"/>
                  </a:lnTo>
                  <a:lnTo>
                    <a:pt x="144448" y="138792"/>
                  </a:lnTo>
                  <a:lnTo>
                    <a:pt x="152707" y="147033"/>
                  </a:lnTo>
                  <a:lnTo>
                    <a:pt x="161883" y="168669"/>
                  </a:lnTo>
                  <a:lnTo>
                    <a:pt x="164331" y="180989"/>
                  </a:lnTo>
                  <a:lnTo>
                    <a:pt x="160811" y="204038"/>
                  </a:lnTo>
                  <a:lnTo>
                    <a:pt x="150277" y="224810"/>
                  </a:lnTo>
                  <a:lnTo>
                    <a:pt x="133898" y="241841"/>
                  </a:lnTo>
                  <a:lnTo>
                    <a:pt x="104945" y="258993"/>
                  </a:lnTo>
                  <a:lnTo>
                    <a:pt x="81385" y="261323"/>
                  </a:lnTo>
                  <a:lnTo>
                    <a:pt x="42883" y="2582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2680589" y="2187789"/>
              <a:ext cx="230344" cy="232445"/>
            </a:xfrm>
            <a:custGeom>
              <a:avLst/>
              <a:gdLst/>
              <a:ahLst/>
              <a:cxnLst/>
              <a:rect l="0" t="0" r="0" b="0"/>
              <a:pathLst>
                <a:path w="230344" h="232445">
                  <a:moveTo>
                    <a:pt x="156643" y="76496"/>
                  </a:moveTo>
                  <a:lnTo>
                    <a:pt x="141989" y="32533"/>
                  </a:lnTo>
                  <a:lnTo>
                    <a:pt x="129073" y="18742"/>
                  </a:lnTo>
                  <a:lnTo>
                    <a:pt x="92186" y="357"/>
                  </a:lnTo>
                  <a:lnTo>
                    <a:pt x="82086" y="0"/>
                  </a:lnTo>
                  <a:lnTo>
                    <a:pt x="61506" y="5843"/>
                  </a:lnTo>
                  <a:lnTo>
                    <a:pt x="43780" y="19358"/>
                  </a:lnTo>
                  <a:lnTo>
                    <a:pt x="13336" y="56630"/>
                  </a:lnTo>
                  <a:lnTo>
                    <a:pt x="5214" y="80145"/>
                  </a:lnTo>
                  <a:lnTo>
                    <a:pt x="0" y="133368"/>
                  </a:lnTo>
                  <a:lnTo>
                    <a:pt x="4685" y="174975"/>
                  </a:lnTo>
                  <a:lnTo>
                    <a:pt x="13457" y="196693"/>
                  </a:lnTo>
                  <a:lnTo>
                    <a:pt x="38153" y="229700"/>
                  </a:lnTo>
                  <a:lnTo>
                    <a:pt x="46064" y="232444"/>
                  </a:lnTo>
                  <a:lnTo>
                    <a:pt x="64213" y="229254"/>
                  </a:lnTo>
                  <a:lnTo>
                    <a:pt x="80858" y="213798"/>
                  </a:lnTo>
                  <a:lnTo>
                    <a:pt x="105019" y="171337"/>
                  </a:lnTo>
                  <a:lnTo>
                    <a:pt x="121056" y="120749"/>
                  </a:lnTo>
                  <a:lnTo>
                    <a:pt x="129591" y="80769"/>
                  </a:lnTo>
                  <a:lnTo>
                    <a:pt x="128091" y="53195"/>
                  </a:lnTo>
                  <a:lnTo>
                    <a:pt x="129420" y="53943"/>
                  </a:lnTo>
                  <a:lnTo>
                    <a:pt x="155469" y="114815"/>
                  </a:lnTo>
                  <a:lnTo>
                    <a:pt x="174883" y="149071"/>
                  </a:lnTo>
                  <a:lnTo>
                    <a:pt x="184011" y="156465"/>
                  </a:lnTo>
                  <a:lnTo>
                    <a:pt x="230343" y="1712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2910932" y="2169448"/>
              <a:ext cx="157928" cy="189594"/>
            </a:xfrm>
            <a:custGeom>
              <a:avLst/>
              <a:gdLst/>
              <a:ahLst/>
              <a:cxnLst/>
              <a:rect l="0" t="0" r="0" b="0"/>
              <a:pathLst>
                <a:path w="157928" h="189594">
                  <a:moveTo>
                    <a:pt x="0" y="31666"/>
                  </a:moveTo>
                  <a:lnTo>
                    <a:pt x="3119" y="85810"/>
                  </a:lnTo>
                  <a:lnTo>
                    <a:pt x="14654" y="140757"/>
                  </a:lnTo>
                  <a:lnTo>
                    <a:pt x="24749" y="182662"/>
                  </a:lnTo>
                  <a:lnTo>
                    <a:pt x="27028" y="186142"/>
                  </a:lnTo>
                  <a:lnTo>
                    <a:pt x="28547" y="182613"/>
                  </a:lnTo>
                  <a:lnTo>
                    <a:pt x="29065" y="165434"/>
                  </a:lnTo>
                  <a:lnTo>
                    <a:pt x="22342" y="109896"/>
                  </a:lnTo>
                  <a:lnTo>
                    <a:pt x="23650" y="49675"/>
                  </a:lnTo>
                  <a:lnTo>
                    <a:pt x="32348" y="24462"/>
                  </a:lnTo>
                  <a:lnTo>
                    <a:pt x="47132" y="7797"/>
                  </a:lnTo>
                  <a:lnTo>
                    <a:pt x="55988" y="1715"/>
                  </a:lnTo>
                  <a:lnTo>
                    <a:pt x="65401" y="0"/>
                  </a:lnTo>
                  <a:lnTo>
                    <a:pt x="85219" y="4334"/>
                  </a:lnTo>
                  <a:lnTo>
                    <a:pt x="110518" y="19928"/>
                  </a:lnTo>
                  <a:lnTo>
                    <a:pt x="132831" y="50544"/>
                  </a:lnTo>
                  <a:lnTo>
                    <a:pt x="148671" y="83663"/>
                  </a:lnTo>
                  <a:lnTo>
                    <a:pt x="156099" y="134700"/>
                  </a:lnTo>
                  <a:lnTo>
                    <a:pt x="157927" y="1895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447885" y="2148471"/>
              <a:ext cx="189514" cy="221100"/>
            </a:xfrm>
            <a:custGeom>
              <a:avLst/>
              <a:gdLst/>
              <a:ahLst/>
              <a:cxnLst/>
              <a:rect l="0" t="0" r="0" b="0"/>
              <a:pathLst>
                <a:path w="189514" h="221100">
                  <a:moveTo>
                    <a:pt x="189513" y="0"/>
                  </a:moveTo>
                  <a:lnTo>
                    <a:pt x="138518" y="62448"/>
                  </a:lnTo>
                  <a:lnTo>
                    <a:pt x="91782" y="117945"/>
                  </a:lnTo>
                  <a:lnTo>
                    <a:pt x="42777" y="179172"/>
                  </a:lnTo>
                  <a:lnTo>
                    <a:pt x="21254" y="204386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437357" y="2106357"/>
              <a:ext cx="157928" cy="242157"/>
            </a:xfrm>
            <a:custGeom>
              <a:avLst/>
              <a:gdLst/>
              <a:ahLst/>
              <a:cxnLst/>
              <a:rect l="0" t="0" r="0" b="0"/>
              <a:pathLst>
                <a:path w="157928" h="242157">
                  <a:moveTo>
                    <a:pt x="0" y="0"/>
                  </a:moveTo>
                  <a:lnTo>
                    <a:pt x="9575" y="24047"/>
                  </a:lnTo>
                  <a:lnTo>
                    <a:pt x="52997" y="85122"/>
                  </a:lnTo>
                  <a:lnTo>
                    <a:pt x="88954" y="144224"/>
                  </a:lnTo>
                  <a:lnTo>
                    <a:pt x="126314" y="199623"/>
                  </a:lnTo>
                  <a:lnTo>
                    <a:pt x="157927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753211" y="2243227"/>
              <a:ext cx="126343" cy="21059"/>
            </a:xfrm>
            <a:custGeom>
              <a:avLst/>
              <a:gdLst/>
              <a:ahLst/>
              <a:cxnLst/>
              <a:rect l="0" t="0" r="0" b="0"/>
              <a:pathLst>
                <a:path w="126343" h="21059">
                  <a:moveTo>
                    <a:pt x="126342" y="0"/>
                  </a:moveTo>
                  <a:lnTo>
                    <a:pt x="109575" y="11179"/>
                  </a:lnTo>
                  <a:lnTo>
                    <a:pt x="71202" y="18130"/>
                  </a:lnTo>
                  <a:lnTo>
                    <a:pt x="12612" y="20672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965175" y="2146666"/>
              <a:ext cx="209178" cy="217917"/>
            </a:xfrm>
            <a:custGeom>
              <a:avLst/>
              <a:gdLst/>
              <a:ahLst/>
              <a:cxnLst/>
              <a:rect l="0" t="0" r="0" b="0"/>
              <a:pathLst>
                <a:path w="209178" h="217917">
                  <a:moveTo>
                    <a:pt x="114420" y="117619"/>
                  </a:moveTo>
                  <a:lnTo>
                    <a:pt x="111300" y="74927"/>
                  </a:lnTo>
                  <a:lnTo>
                    <a:pt x="94177" y="27687"/>
                  </a:lnTo>
                  <a:lnTo>
                    <a:pt x="78517" y="10189"/>
                  </a:lnTo>
                  <a:lnTo>
                    <a:pt x="69427" y="3885"/>
                  </a:lnTo>
                  <a:lnTo>
                    <a:pt x="49970" y="0"/>
                  </a:lnTo>
                  <a:lnTo>
                    <a:pt x="39868" y="602"/>
                  </a:lnTo>
                  <a:lnTo>
                    <a:pt x="22404" y="10629"/>
                  </a:lnTo>
                  <a:lnTo>
                    <a:pt x="14472" y="18216"/>
                  </a:lnTo>
                  <a:lnTo>
                    <a:pt x="5658" y="39125"/>
                  </a:lnTo>
                  <a:lnTo>
                    <a:pt x="0" y="96264"/>
                  </a:lnTo>
                  <a:lnTo>
                    <a:pt x="51" y="154301"/>
                  </a:lnTo>
                  <a:lnTo>
                    <a:pt x="8263" y="188539"/>
                  </a:lnTo>
                  <a:lnTo>
                    <a:pt x="18886" y="206071"/>
                  </a:lnTo>
                  <a:lnTo>
                    <a:pt x="27334" y="211682"/>
                  </a:lnTo>
                  <a:lnTo>
                    <a:pt x="49199" y="217916"/>
                  </a:lnTo>
                  <a:lnTo>
                    <a:pt x="59241" y="216069"/>
                  </a:lnTo>
                  <a:lnTo>
                    <a:pt x="76638" y="204658"/>
                  </a:lnTo>
                  <a:lnTo>
                    <a:pt x="93997" y="178503"/>
                  </a:lnTo>
                  <a:lnTo>
                    <a:pt x="117677" y="117418"/>
                  </a:lnTo>
                  <a:lnTo>
                    <a:pt x="123512" y="76418"/>
                  </a:lnTo>
                  <a:lnTo>
                    <a:pt x="144650" y="137663"/>
                  </a:lnTo>
                  <a:lnTo>
                    <a:pt x="153592" y="158113"/>
                  </a:lnTo>
                  <a:lnTo>
                    <a:pt x="165365" y="175001"/>
                  </a:lnTo>
                  <a:lnTo>
                    <a:pt x="181516" y="187185"/>
                  </a:lnTo>
                  <a:lnTo>
                    <a:pt x="209177" y="2018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184880" y="2211642"/>
              <a:ext cx="147400" cy="147400"/>
            </a:xfrm>
            <a:custGeom>
              <a:avLst/>
              <a:gdLst/>
              <a:ahLst/>
              <a:cxnLst/>
              <a:rect l="0" t="0" r="0" b="0"/>
              <a:pathLst>
                <a:path w="147400" h="147400">
                  <a:moveTo>
                    <a:pt x="147399" y="0"/>
                  </a:moveTo>
                  <a:lnTo>
                    <a:pt x="101618" y="54115"/>
                  </a:lnTo>
                  <a:lnTo>
                    <a:pt x="40436" y="111774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4184880" y="2180057"/>
              <a:ext cx="126343" cy="168457"/>
            </a:xfrm>
            <a:custGeom>
              <a:avLst/>
              <a:gdLst/>
              <a:ahLst/>
              <a:cxnLst/>
              <a:rect l="0" t="0" r="0" b="0"/>
              <a:pathLst>
                <a:path w="126343" h="168457">
                  <a:moveTo>
                    <a:pt x="0" y="0"/>
                  </a:moveTo>
                  <a:lnTo>
                    <a:pt x="42661" y="54114"/>
                  </a:lnTo>
                  <a:lnTo>
                    <a:pt x="75943" y="112823"/>
                  </a:lnTo>
                  <a:lnTo>
                    <a:pt x="126342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4418702" y="2201114"/>
              <a:ext cx="8334" cy="157928"/>
            </a:xfrm>
            <a:custGeom>
              <a:avLst/>
              <a:gdLst/>
              <a:ahLst/>
              <a:cxnLst/>
              <a:rect l="0" t="0" r="0" b="0"/>
              <a:pathLst>
                <a:path w="8334" h="157928">
                  <a:moveTo>
                    <a:pt x="8333" y="0"/>
                  </a:moveTo>
                  <a:lnTo>
                    <a:pt x="0" y="37478"/>
                  </a:lnTo>
                  <a:lnTo>
                    <a:pt x="1575" y="75445"/>
                  </a:lnTo>
                  <a:lnTo>
                    <a:pt x="6999" y="130196"/>
                  </a:lnTo>
                  <a:lnTo>
                    <a:pt x="8333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4427035" y="210635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4511263" y="2160372"/>
              <a:ext cx="143332" cy="214883"/>
            </a:xfrm>
            <a:custGeom>
              <a:avLst/>
              <a:gdLst/>
              <a:ahLst/>
              <a:cxnLst/>
              <a:rect l="0" t="0" r="0" b="0"/>
              <a:pathLst>
                <a:path w="143332" h="214883">
                  <a:moveTo>
                    <a:pt x="115814" y="30213"/>
                  </a:moveTo>
                  <a:lnTo>
                    <a:pt x="110225" y="7856"/>
                  </a:lnTo>
                  <a:lnTo>
                    <a:pt x="105069" y="2440"/>
                  </a:lnTo>
                  <a:lnTo>
                    <a:pt x="98122" y="0"/>
                  </a:lnTo>
                  <a:lnTo>
                    <a:pt x="81045" y="407"/>
                  </a:lnTo>
                  <a:lnTo>
                    <a:pt x="61757" y="4488"/>
                  </a:lnTo>
                  <a:lnTo>
                    <a:pt x="36756" y="18951"/>
                  </a:lnTo>
                  <a:lnTo>
                    <a:pt x="24915" y="34567"/>
                  </a:lnTo>
                  <a:lnTo>
                    <a:pt x="20120" y="43644"/>
                  </a:lnTo>
                  <a:lnTo>
                    <a:pt x="19263" y="52035"/>
                  </a:lnTo>
                  <a:lnTo>
                    <a:pt x="24549" y="67598"/>
                  </a:lnTo>
                  <a:lnTo>
                    <a:pt x="31574" y="71514"/>
                  </a:lnTo>
                  <a:lnTo>
                    <a:pt x="83996" y="78040"/>
                  </a:lnTo>
                  <a:lnTo>
                    <a:pt x="110156" y="92607"/>
                  </a:lnTo>
                  <a:lnTo>
                    <a:pt x="132725" y="111741"/>
                  </a:lnTo>
                  <a:lnTo>
                    <a:pt x="140877" y="131569"/>
                  </a:lnTo>
                  <a:lnTo>
                    <a:pt x="143331" y="154809"/>
                  </a:lnTo>
                  <a:lnTo>
                    <a:pt x="140522" y="176836"/>
                  </a:lnTo>
                  <a:lnTo>
                    <a:pt x="132255" y="195204"/>
                  </a:lnTo>
                  <a:lnTo>
                    <a:pt x="126774" y="203378"/>
                  </a:lnTo>
                  <a:lnTo>
                    <a:pt x="118442" y="208827"/>
                  </a:lnTo>
                  <a:lnTo>
                    <a:pt x="96705" y="214882"/>
                  </a:lnTo>
                  <a:lnTo>
                    <a:pt x="63749" y="212702"/>
                  </a:lnTo>
                  <a:lnTo>
                    <a:pt x="16844" y="201326"/>
                  </a:lnTo>
                  <a:lnTo>
                    <a:pt x="0" y="198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1" name="Group 120"/>
          <p:cNvGrpSpPr/>
          <p:nvPr/>
        </p:nvGrpSpPr>
        <p:grpSpPr>
          <a:xfrm>
            <a:off x="2137411" y="2660025"/>
            <a:ext cx="1856755" cy="536954"/>
            <a:chOff x="2137411" y="2660025"/>
            <a:chExt cx="1856755" cy="536954"/>
          </a:xfrm>
        </p:grpSpPr>
        <p:sp>
          <p:nvSpPr>
            <p:cNvPr id="111" name="Freeform 110"/>
            <p:cNvSpPr/>
            <p:nvPr/>
          </p:nvSpPr>
          <p:spPr>
            <a:xfrm>
              <a:off x="2137411" y="2723432"/>
              <a:ext cx="207220" cy="283700"/>
            </a:xfrm>
            <a:custGeom>
              <a:avLst/>
              <a:gdLst/>
              <a:ahLst/>
              <a:cxnLst/>
              <a:rect l="0" t="0" r="0" b="0"/>
              <a:pathLst>
                <a:path w="207220" h="283700">
                  <a:moveTo>
                    <a:pt x="122991" y="94520"/>
                  </a:moveTo>
                  <a:lnTo>
                    <a:pt x="108337" y="35903"/>
                  </a:lnTo>
                  <a:lnTo>
                    <a:pt x="92653" y="6702"/>
                  </a:lnTo>
                  <a:lnTo>
                    <a:pt x="85218" y="2049"/>
                  </a:lnTo>
                  <a:lnTo>
                    <a:pt x="67599" y="0"/>
                  </a:lnTo>
                  <a:lnTo>
                    <a:pt x="60327" y="3430"/>
                  </a:lnTo>
                  <a:lnTo>
                    <a:pt x="30656" y="43747"/>
                  </a:lnTo>
                  <a:lnTo>
                    <a:pt x="11859" y="93936"/>
                  </a:lnTo>
                  <a:lnTo>
                    <a:pt x="0" y="155842"/>
                  </a:lnTo>
                  <a:lnTo>
                    <a:pt x="762" y="196138"/>
                  </a:lnTo>
                  <a:lnTo>
                    <a:pt x="15908" y="258030"/>
                  </a:lnTo>
                  <a:lnTo>
                    <a:pt x="27046" y="276766"/>
                  </a:lnTo>
                  <a:lnTo>
                    <a:pt x="34461" y="281528"/>
                  </a:lnTo>
                  <a:lnTo>
                    <a:pt x="52059" y="283699"/>
                  </a:lnTo>
                  <a:lnTo>
                    <a:pt x="60495" y="280301"/>
                  </a:lnTo>
                  <a:lnTo>
                    <a:pt x="98051" y="245630"/>
                  </a:lnTo>
                  <a:lnTo>
                    <a:pt x="113782" y="218842"/>
                  </a:lnTo>
                  <a:lnTo>
                    <a:pt x="133231" y="156501"/>
                  </a:lnTo>
                  <a:lnTo>
                    <a:pt x="138071" y="129086"/>
                  </a:lnTo>
                  <a:lnTo>
                    <a:pt x="135388" y="96703"/>
                  </a:lnTo>
                  <a:lnTo>
                    <a:pt x="134765" y="98315"/>
                  </a:lnTo>
                  <a:lnTo>
                    <a:pt x="137008" y="126060"/>
                  </a:lnTo>
                  <a:lnTo>
                    <a:pt x="148247" y="176659"/>
                  </a:lnTo>
                  <a:lnTo>
                    <a:pt x="163879" y="204125"/>
                  </a:lnTo>
                  <a:lnTo>
                    <a:pt x="179768" y="216543"/>
                  </a:lnTo>
                  <a:lnTo>
                    <a:pt x="195019" y="225962"/>
                  </a:lnTo>
                  <a:lnTo>
                    <a:pt x="207219" y="2419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2649957" y="2765309"/>
              <a:ext cx="94757" cy="126343"/>
            </a:xfrm>
            <a:custGeom>
              <a:avLst/>
              <a:gdLst/>
              <a:ahLst/>
              <a:cxnLst/>
              <a:rect l="0" t="0" r="0" b="0"/>
              <a:pathLst>
                <a:path w="94757" h="126343">
                  <a:moveTo>
                    <a:pt x="0" y="0"/>
                  </a:moveTo>
                  <a:lnTo>
                    <a:pt x="14572" y="42692"/>
                  </a:lnTo>
                  <a:lnTo>
                    <a:pt x="47326" y="93663"/>
                  </a:lnTo>
                  <a:lnTo>
                    <a:pt x="72904" y="115620"/>
                  </a:lnTo>
                  <a:lnTo>
                    <a:pt x="94756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2639428" y="2712667"/>
              <a:ext cx="200043" cy="484312"/>
            </a:xfrm>
            <a:custGeom>
              <a:avLst/>
              <a:gdLst/>
              <a:ahLst/>
              <a:cxnLst/>
              <a:rect l="0" t="0" r="0" b="0"/>
              <a:pathLst>
                <a:path w="200043" h="484312">
                  <a:moveTo>
                    <a:pt x="200042" y="0"/>
                  </a:moveTo>
                  <a:lnTo>
                    <a:pt x="185469" y="42692"/>
                  </a:lnTo>
                  <a:lnTo>
                    <a:pt x="170378" y="80110"/>
                  </a:lnTo>
                  <a:lnTo>
                    <a:pt x="154798" y="133977"/>
                  </a:lnTo>
                  <a:lnTo>
                    <a:pt x="133220" y="192884"/>
                  </a:lnTo>
                  <a:lnTo>
                    <a:pt x="107159" y="251741"/>
                  </a:lnTo>
                  <a:lnTo>
                    <a:pt x="84937" y="305202"/>
                  </a:lnTo>
                  <a:lnTo>
                    <a:pt x="64741" y="358594"/>
                  </a:lnTo>
                  <a:lnTo>
                    <a:pt x="38222" y="417061"/>
                  </a:lnTo>
                  <a:lnTo>
                    <a:pt x="13573" y="464311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2913169" y="2775838"/>
              <a:ext cx="94758" cy="42115"/>
            </a:xfrm>
            <a:custGeom>
              <a:avLst/>
              <a:gdLst/>
              <a:ahLst/>
              <a:cxnLst/>
              <a:rect l="0" t="0" r="0" b="0"/>
              <a:pathLst>
                <a:path w="94758" h="42115">
                  <a:moveTo>
                    <a:pt x="94757" y="0"/>
                  </a:moveTo>
                  <a:lnTo>
                    <a:pt x="40882" y="2751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3146422" y="2720089"/>
              <a:ext cx="240531" cy="224077"/>
            </a:xfrm>
            <a:custGeom>
              <a:avLst/>
              <a:gdLst/>
              <a:ahLst/>
              <a:cxnLst/>
              <a:rect l="0" t="0" r="0" b="0"/>
              <a:pathLst>
                <a:path w="240531" h="224077">
                  <a:moveTo>
                    <a:pt x="145773" y="97863"/>
                  </a:moveTo>
                  <a:lnTo>
                    <a:pt x="142653" y="55171"/>
                  </a:lnTo>
                  <a:lnTo>
                    <a:pt x="136198" y="35605"/>
                  </a:lnTo>
                  <a:lnTo>
                    <a:pt x="125530" y="19110"/>
                  </a:lnTo>
                  <a:lnTo>
                    <a:pt x="109870" y="7100"/>
                  </a:lnTo>
                  <a:lnTo>
                    <a:pt x="100781" y="2259"/>
                  </a:lnTo>
                  <a:lnTo>
                    <a:pt x="81323" y="0"/>
                  </a:lnTo>
                  <a:lnTo>
                    <a:pt x="60976" y="4066"/>
                  </a:lnTo>
                  <a:lnTo>
                    <a:pt x="40235" y="13671"/>
                  </a:lnTo>
                  <a:lnTo>
                    <a:pt x="25558" y="28859"/>
                  </a:lnTo>
                  <a:lnTo>
                    <a:pt x="6603" y="67205"/>
                  </a:lnTo>
                  <a:lnTo>
                    <a:pt x="0" y="118150"/>
                  </a:lnTo>
                  <a:lnTo>
                    <a:pt x="1815" y="177086"/>
                  </a:lnTo>
                  <a:lnTo>
                    <a:pt x="8092" y="199754"/>
                  </a:lnTo>
                  <a:lnTo>
                    <a:pt x="18681" y="217627"/>
                  </a:lnTo>
                  <a:lnTo>
                    <a:pt x="27120" y="222159"/>
                  </a:lnTo>
                  <a:lnTo>
                    <a:pt x="48975" y="224076"/>
                  </a:lnTo>
                  <a:lnTo>
                    <a:pt x="68047" y="217908"/>
                  </a:lnTo>
                  <a:lnTo>
                    <a:pt x="76408" y="212988"/>
                  </a:lnTo>
                  <a:lnTo>
                    <a:pt x="88818" y="198163"/>
                  </a:lnTo>
                  <a:lnTo>
                    <a:pt x="113809" y="136420"/>
                  </a:lnTo>
                  <a:lnTo>
                    <a:pt x="123280" y="78677"/>
                  </a:lnTo>
                  <a:lnTo>
                    <a:pt x="136085" y="139021"/>
                  </a:lnTo>
                  <a:lnTo>
                    <a:pt x="143807" y="159439"/>
                  </a:lnTo>
                  <a:lnTo>
                    <a:pt x="174514" y="198966"/>
                  </a:lnTo>
                  <a:lnTo>
                    <a:pt x="194422" y="207139"/>
                  </a:lnTo>
                  <a:lnTo>
                    <a:pt x="240530" y="2136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3439594" y="2744253"/>
              <a:ext cx="136872" cy="221099"/>
            </a:xfrm>
            <a:custGeom>
              <a:avLst/>
              <a:gdLst/>
              <a:ahLst/>
              <a:cxnLst/>
              <a:rect l="0" t="0" r="0" b="0"/>
              <a:pathLst>
                <a:path w="136872" h="221099">
                  <a:moveTo>
                    <a:pt x="136871" y="0"/>
                  </a:moveTo>
                  <a:lnTo>
                    <a:pt x="107563" y="58616"/>
                  </a:lnTo>
                  <a:lnTo>
                    <a:pt x="80475" y="111620"/>
                  </a:lnTo>
                  <a:lnTo>
                    <a:pt x="45592" y="173493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3439594" y="2765309"/>
              <a:ext cx="168457" cy="189514"/>
            </a:xfrm>
            <a:custGeom>
              <a:avLst/>
              <a:gdLst/>
              <a:ahLst/>
              <a:cxnLst/>
              <a:rect l="0" t="0" r="0" b="0"/>
              <a:pathLst>
                <a:path w="168457" h="189514">
                  <a:moveTo>
                    <a:pt x="0" y="0"/>
                  </a:moveTo>
                  <a:lnTo>
                    <a:pt x="24047" y="17981"/>
                  </a:lnTo>
                  <a:lnTo>
                    <a:pt x="66635" y="74354"/>
                  </a:lnTo>
                  <a:lnTo>
                    <a:pt x="97867" y="112824"/>
                  </a:lnTo>
                  <a:lnTo>
                    <a:pt x="153984" y="173837"/>
                  </a:lnTo>
                  <a:lnTo>
                    <a:pt x="168456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3713335" y="2765309"/>
              <a:ext cx="21058" cy="189514"/>
            </a:xfrm>
            <a:custGeom>
              <a:avLst/>
              <a:gdLst/>
              <a:ahLst/>
              <a:cxnLst/>
              <a:rect l="0" t="0" r="0" b="0"/>
              <a:pathLst>
                <a:path w="21058" h="189514">
                  <a:moveTo>
                    <a:pt x="0" y="0"/>
                  </a:moveTo>
                  <a:lnTo>
                    <a:pt x="8333" y="54145"/>
                  </a:lnTo>
                  <a:lnTo>
                    <a:pt x="10095" y="109092"/>
                  </a:lnTo>
                  <a:lnTo>
                    <a:pt x="18805" y="164452"/>
                  </a:lnTo>
                  <a:lnTo>
                    <a:pt x="21057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3692278" y="2660025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3829148" y="2730951"/>
              <a:ext cx="165018" cy="234401"/>
            </a:xfrm>
            <a:custGeom>
              <a:avLst/>
              <a:gdLst/>
              <a:ahLst/>
              <a:cxnLst/>
              <a:rect l="0" t="0" r="0" b="0"/>
              <a:pathLst>
                <a:path w="165018" h="234401">
                  <a:moveTo>
                    <a:pt x="94757" y="13302"/>
                  </a:moveTo>
                  <a:lnTo>
                    <a:pt x="83578" y="2123"/>
                  </a:lnTo>
                  <a:lnTo>
                    <a:pt x="75606" y="0"/>
                  </a:lnTo>
                  <a:lnTo>
                    <a:pt x="54270" y="761"/>
                  </a:lnTo>
                  <a:lnTo>
                    <a:pt x="35429" y="8118"/>
                  </a:lnTo>
                  <a:lnTo>
                    <a:pt x="27129" y="13355"/>
                  </a:lnTo>
                  <a:lnTo>
                    <a:pt x="14787" y="28533"/>
                  </a:lnTo>
                  <a:lnTo>
                    <a:pt x="9858" y="37494"/>
                  </a:lnTo>
                  <a:lnTo>
                    <a:pt x="7501" y="56809"/>
                  </a:lnTo>
                  <a:lnTo>
                    <a:pt x="8510" y="66873"/>
                  </a:lnTo>
                  <a:lnTo>
                    <a:pt x="13863" y="73582"/>
                  </a:lnTo>
                  <a:lnTo>
                    <a:pt x="32288" y="81037"/>
                  </a:lnTo>
                  <a:lnTo>
                    <a:pt x="52954" y="81231"/>
                  </a:lnTo>
                  <a:lnTo>
                    <a:pt x="75008" y="79757"/>
                  </a:lnTo>
                  <a:lnTo>
                    <a:pt x="112562" y="86674"/>
                  </a:lnTo>
                  <a:lnTo>
                    <a:pt x="135426" y="96994"/>
                  </a:lnTo>
                  <a:lnTo>
                    <a:pt x="151047" y="112500"/>
                  </a:lnTo>
                  <a:lnTo>
                    <a:pt x="160718" y="132259"/>
                  </a:lnTo>
                  <a:lnTo>
                    <a:pt x="165017" y="156639"/>
                  </a:lnTo>
                  <a:lnTo>
                    <a:pt x="160689" y="176832"/>
                  </a:lnTo>
                  <a:lnTo>
                    <a:pt x="138846" y="208861"/>
                  </a:lnTo>
                  <a:lnTo>
                    <a:pt x="113280" y="225013"/>
                  </a:lnTo>
                  <a:lnTo>
                    <a:pt x="57558" y="232546"/>
                  </a:lnTo>
                  <a:lnTo>
                    <a:pt x="0" y="2344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6" name="Group 135"/>
          <p:cNvGrpSpPr/>
          <p:nvPr/>
        </p:nvGrpSpPr>
        <p:grpSpPr>
          <a:xfrm>
            <a:off x="4930478" y="1884601"/>
            <a:ext cx="1869141" cy="684353"/>
            <a:chOff x="4930478" y="1884601"/>
            <a:chExt cx="1869141" cy="684353"/>
          </a:xfrm>
        </p:grpSpPr>
        <p:sp>
          <p:nvSpPr>
            <p:cNvPr id="122" name="Freeform 121"/>
            <p:cNvSpPr/>
            <p:nvPr/>
          </p:nvSpPr>
          <p:spPr>
            <a:xfrm>
              <a:off x="4930478" y="1884601"/>
              <a:ext cx="175844" cy="684353"/>
            </a:xfrm>
            <a:custGeom>
              <a:avLst/>
              <a:gdLst/>
              <a:ahLst/>
              <a:cxnLst/>
              <a:rect l="0" t="0" r="0" b="0"/>
              <a:pathLst>
                <a:path w="175844" h="684353">
                  <a:moveTo>
                    <a:pt x="175843" y="0"/>
                  </a:moveTo>
                  <a:lnTo>
                    <a:pt x="126345" y="55087"/>
                  </a:lnTo>
                  <a:lnTo>
                    <a:pt x="94686" y="97273"/>
                  </a:lnTo>
                  <a:lnTo>
                    <a:pt x="59375" y="158148"/>
                  </a:lnTo>
                  <a:lnTo>
                    <a:pt x="41898" y="192697"/>
                  </a:lnTo>
                  <a:lnTo>
                    <a:pt x="25512" y="246294"/>
                  </a:lnTo>
                  <a:lnTo>
                    <a:pt x="11011" y="301941"/>
                  </a:lnTo>
                  <a:lnTo>
                    <a:pt x="0" y="357993"/>
                  </a:lnTo>
                  <a:lnTo>
                    <a:pt x="909" y="400090"/>
                  </a:lnTo>
                  <a:lnTo>
                    <a:pt x="6107" y="456236"/>
                  </a:lnTo>
                  <a:lnTo>
                    <a:pt x="16709" y="511217"/>
                  </a:lnTo>
                  <a:lnTo>
                    <a:pt x="46757" y="567922"/>
                  </a:lnTo>
                  <a:lnTo>
                    <a:pt x="88173" y="626066"/>
                  </a:lnTo>
                  <a:lnTo>
                    <a:pt x="135815" y="670127"/>
                  </a:lnTo>
                  <a:lnTo>
                    <a:pt x="152593" y="678030"/>
                  </a:lnTo>
                  <a:lnTo>
                    <a:pt x="175843" y="6843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5149898" y="1958300"/>
              <a:ext cx="145937" cy="463255"/>
            </a:xfrm>
            <a:custGeom>
              <a:avLst/>
              <a:gdLst/>
              <a:ahLst/>
              <a:cxnLst/>
              <a:rect l="0" t="0" r="0" b="0"/>
              <a:pathLst>
                <a:path w="145937" h="463255">
                  <a:moveTo>
                    <a:pt x="9065" y="0"/>
                  </a:moveTo>
                  <a:lnTo>
                    <a:pt x="9065" y="58617"/>
                  </a:lnTo>
                  <a:lnTo>
                    <a:pt x="9065" y="121196"/>
                  </a:lnTo>
                  <a:lnTo>
                    <a:pt x="9065" y="172521"/>
                  </a:lnTo>
                  <a:lnTo>
                    <a:pt x="9065" y="225942"/>
                  </a:lnTo>
                  <a:lnTo>
                    <a:pt x="9065" y="284535"/>
                  </a:lnTo>
                  <a:lnTo>
                    <a:pt x="9065" y="339460"/>
                  </a:lnTo>
                  <a:lnTo>
                    <a:pt x="9065" y="392779"/>
                  </a:lnTo>
                  <a:lnTo>
                    <a:pt x="7895" y="436263"/>
                  </a:lnTo>
                  <a:lnTo>
                    <a:pt x="5946" y="438241"/>
                  </a:lnTo>
                  <a:lnTo>
                    <a:pt x="3476" y="436050"/>
                  </a:lnTo>
                  <a:lnTo>
                    <a:pt x="0" y="405021"/>
                  </a:lnTo>
                  <a:lnTo>
                    <a:pt x="10182" y="344971"/>
                  </a:lnTo>
                  <a:lnTo>
                    <a:pt x="23324" y="296390"/>
                  </a:lnTo>
                  <a:lnTo>
                    <a:pt x="29100" y="287670"/>
                  </a:lnTo>
                  <a:lnTo>
                    <a:pt x="44876" y="274863"/>
                  </a:lnTo>
                  <a:lnTo>
                    <a:pt x="63586" y="271510"/>
                  </a:lnTo>
                  <a:lnTo>
                    <a:pt x="73488" y="272253"/>
                  </a:lnTo>
                  <a:lnTo>
                    <a:pt x="90730" y="282439"/>
                  </a:lnTo>
                  <a:lnTo>
                    <a:pt x="105023" y="299833"/>
                  </a:lnTo>
                  <a:lnTo>
                    <a:pt x="127622" y="357015"/>
                  </a:lnTo>
                  <a:lnTo>
                    <a:pt x="142716" y="413605"/>
                  </a:lnTo>
                  <a:lnTo>
                    <a:pt x="145936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5363038" y="2236980"/>
              <a:ext cx="161541" cy="186775"/>
            </a:xfrm>
            <a:custGeom>
              <a:avLst/>
              <a:gdLst/>
              <a:ahLst/>
              <a:cxnLst/>
              <a:rect l="0" t="0" r="0" b="0"/>
              <a:pathLst>
                <a:path w="161541" h="186775">
                  <a:moveTo>
                    <a:pt x="101252" y="5590"/>
                  </a:moveTo>
                  <a:lnTo>
                    <a:pt x="84484" y="0"/>
                  </a:lnTo>
                  <a:lnTo>
                    <a:pt x="66893" y="3495"/>
                  </a:lnTo>
                  <a:lnTo>
                    <a:pt x="40379" y="18617"/>
                  </a:lnTo>
                  <a:lnTo>
                    <a:pt x="17705" y="41035"/>
                  </a:lnTo>
                  <a:lnTo>
                    <a:pt x="10459" y="50277"/>
                  </a:lnTo>
                  <a:lnTo>
                    <a:pt x="2408" y="73024"/>
                  </a:lnTo>
                  <a:lnTo>
                    <a:pt x="0" y="98731"/>
                  </a:lnTo>
                  <a:lnTo>
                    <a:pt x="6390" y="138342"/>
                  </a:lnTo>
                  <a:lnTo>
                    <a:pt x="16587" y="161687"/>
                  </a:lnTo>
                  <a:lnTo>
                    <a:pt x="35157" y="177521"/>
                  </a:lnTo>
                  <a:lnTo>
                    <a:pt x="46660" y="183382"/>
                  </a:lnTo>
                  <a:lnTo>
                    <a:pt x="68800" y="186774"/>
                  </a:lnTo>
                  <a:lnTo>
                    <a:pt x="90338" y="183212"/>
                  </a:lnTo>
                  <a:lnTo>
                    <a:pt x="121025" y="168053"/>
                  </a:lnTo>
                  <a:lnTo>
                    <a:pt x="137726" y="155394"/>
                  </a:lnTo>
                  <a:lnTo>
                    <a:pt x="154693" y="129525"/>
                  </a:lnTo>
                  <a:lnTo>
                    <a:pt x="161540" y="94044"/>
                  </a:lnTo>
                  <a:lnTo>
                    <a:pt x="157980" y="59484"/>
                  </a:lnTo>
                  <a:lnTo>
                    <a:pt x="149471" y="40851"/>
                  </a:lnTo>
                  <a:lnTo>
                    <a:pt x="139060" y="27111"/>
                  </a:lnTo>
                  <a:lnTo>
                    <a:pt x="122309" y="161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5552181" y="2179399"/>
              <a:ext cx="80566" cy="193388"/>
            </a:xfrm>
            <a:custGeom>
              <a:avLst/>
              <a:gdLst/>
              <a:ahLst/>
              <a:cxnLst/>
              <a:rect l="0" t="0" r="0" b="0"/>
              <a:pathLst>
                <a:path w="80566" h="193388">
                  <a:moveTo>
                    <a:pt x="17394" y="115813"/>
                  </a:moveTo>
                  <a:lnTo>
                    <a:pt x="37637" y="159776"/>
                  </a:lnTo>
                  <a:lnTo>
                    <a:pt x="58871" y="193387"/>
                  </a:lnTo>
                  <a:lnTo>
                    <a:pt x="34515" y="148259"/>
                  </a:lnTo>
                  <a:lnTo>
                    <a:pt x="8701" y="94869"/>
                  </a:lnTo>
                  <a:lnTo>
                    <a:pt x="0" y="57615"/>
                  </a:lnTo>
                  <a:lnTo>
                    <a:pt x="3011" y="22530"/>
                  </a:lnTo>
                  <a:lnTo>
                    <a:pt x="8975" y="15020"/>
                  </a:lnTo>
                  <a:lnTo>
                    <a:pt x="28080" y="6675"/>
                  </a:lnTo>
                  <a:lnTo>
                    <a:pt x="8056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5732441" y="2263626"/>
              <a:ext cx="5591" cy="136872"/>
            </a:xfrm>
            <a:custGeom>
              <a:avLst/>
              <a:gdLst/>
              <a:ahLst/>
              <a:cxnLst/>
              <a:rect l="0" t="0" r="0" b="0"/>
              <a:pathLst>
                <a:path w="5591" h="136872">
                  <a:moveTo>
                    <a:pt x="5590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4903" y="91829"/>
                  </a:lnTo>
                  <a:lnTo>
                    <a:pt x="5590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5716974" y="211622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5822259" y="2222380"/>
              <a:ext cx="115814" cy="183924"/>
            </a:xfrm>
            <a:custGeom>
              <a:avLst/>
              <a:gdLst/>
              <a:ahLst/>
              <a:cxnLst/>
              <a:rect l="0" t="0" r="0" b="0"/>
              <a:pathLst>
                <a:path w="115814" h="183924">
                  <a:moveTo>
                    <a:pt x="0" y="20190"/>
                  </a:moveTo>
                  <a:lnTo>
                    <a:pt x="16768" y="9011"/>
                  </a:lnTo>
                  <a:lnTo>
                    <a:pt x="49551" y="2059"/>
                  </a:lnTo>
                  <a:lnTo>
                    <a:pt x="88901" y="0"/>
                  </a:lnTo>
                  <a:lnTo>
                    <a:pt x="96702" y="4390"/>
                  </a:lnTo>
                  <a:lnTo>
                    <a:pt x="100732" y="11996"/>
                  </a:lnTo>
                  <a:lnTo>
                    <a:pt x="102250" y="21746"/>
                  </a:lnTo>
                  <a:lnTo>
                    <a:pt x="100922" y="30586"/>
                  </a:lnTo>
                  <a:lnTo>
                    <a:pt x="93207" y="46647"/>
                  </a:lnTo>
                  <a:lnTo>
                    <a:pt x="41916" y="107474"/>
                  </a:lnTo>
                  <a:lnTo>
                    <a:pt x="19588" y="147135"/>
                  </a:lnTo>
                  <a:lnTo>
                    <a:pt x="18908" y="156293"/>
                  </a:lnTo>
                  <a:lnTo>
                    <a:pt x="24391" y="172707"/>
                  </a:lnTo>
                  <a:lnTo>
                    <a:pt x="31468" y="178020"/>
                  </a:lnTo>
                  <a:lnTo>
                    <a:pt x="51810" y="183923"/>
                  </a:lnTo>
                  <a:lnTo>
                    <a:pt x="73329" y="180308"/>
                  </a:lnTo>
                  <a:lnTo>
                    <a:pt x="115813" y="1675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5993568" y="2271382"/>
              <a:ext cx="148473" cy="173150"/>
            </a:xfrm>
            <a:custGeom>
              <a:avLst/>
              <a:gdLst/>
              <a:ahLst/>
              <a:cxnLst/>
              <a:rect l="0" t="0" r="0" b="0"/>
              <a:pathLst>
                <a:path w="148473" h="173150">
                  <a:moveTo>
                    <a:pt x="112960" y="13301"/>
                  </a:moveTo>
                  <a:lnTo>
                    <a:pt x="101782" y="2123"/>
                  </a:lnTo>
                  <a:lnTo>
                    <a:pt x="94980" y="0"/>
                  </a:lnTo>
                  <a:lnTo>
                    <a:pt x="78063" y="761"/>
                  </a:lnTo>
                  <a:lnTo>
                    <a:pt x="48808" y="13355"/>
                  </a:lnTo>
                  <a:lnTo>
                    <a:pt x="23502" y="37494"/>
                  </a:lnTo>
                  <a:lnTo>
                    <a:pt x="6775" y="66873"/>
                  </a:lnTo>
                  <a:lnTo>
                    <a:pt x="0" y="103394"/>
                  </a:lnTo>
                  <a:lnTo>
                    <a:pt x="4653" y="123922"/>
                  </a:lnTo>
                  <a:lnTo>
                    <a:pt x="26706" y="156165"/>
                  </a:lnTo>
                  <a:lnTo>
                    <a:pt x="46159" y="167654"/>
                  </a:lnTo>
                  <a:lnTo>
                    <a:pt x="57897" y="172355"/>
                  </a:lnTo>
                  <a:lnTo>
                    <a:pt x="69232" y="173149"/>
                  </a:lnTo>
                  <a:lnTo>
                    <a:pt x="91186" y="167793"/>
                  </a:lnTo>
                  <a:lnTo>
                    <a:pt x="117687" y="151624"/>
                  </a:lnTo>
                  <a:lnTo>
                    <a:pt x="129879" y="135609"/>
                  </a:lnTo>
                  <a:lnTo>
                    <a:pt x="147238" y="96733"/>
                  </a:lnTo>
                  <a:lnTo>
                    <a:pt x="148472" y="76118"/>
                  </a:lnTo>
                  <a:lnTo>
                    <a:pt x="143951" y="56428"/>
                  </a:lnTo>
                  <a:lnTo>
                    <a:pt x="134143" y="39878"/>
                  </a:lnTo>
                  <a:lnTo>
                    <a:pt x="125105" y="30962"/>
                  </a:lnTo>
                  <a:lnTo>
                    <a:pt x="112960" y="238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6169699" y="2264035"/>
              <a:ext cx="157929" cy="157520"/>
            </a:xfrm>
            <a:custGeom>
              <a:avLst/>
              <a:gdLst/>
              <a:ahLst/>
              <a:cxnLst/>
              <a:rect l="0" t="0" r="0" b="0"/>
              <a:pathLst>
                <a:path w="157929" h="157520">
                  <a:moveTo>
                    <a:pt x="0" y="52234"/>
                  </a:moveTo>
                  <a:lnTo>
                    <a:pt x="9576" y="76281"/>
                  </a:lnTo>
                  <a:lnTo>
                    <a:pt x="33814" y="117416"/>
                  </a:lnTo>
                  <a:lnTo>
                    <a:pt x="45244" y="147586"/>
                  </a:lnTo>
                  <a:lnTo>
                    <a:pt x="45371" y="150897"/>
                  </a:lnTo>
                  <a:lnTo>
                    <a:pt x="43115" y="149595"/>
                  </a:lnTo>
                  <a:lnTo>
                    <a:pt x="22685" y="116699"/>
                  </a:lnTo>
                  <a:lnTo>
                    <a:pt x="14131" y="78614"/>
                  </a:lnTo>
                  <a:lnTo>
                    <a:pt x="17185" y="37694"/>
                  </a:lnTo>
                  <a:lnTo>
                    <a:pt x="25576" y="16136"/>
                  </a:lnTo>
                  <a:lnTo>
                    <a:pt x="31089" y="7112"/>
                  </a:lnTo>
                  <a:lnTo>
                    <a:pt x="39443" y="2265"/>
                  </a:lnTo>
                  <a:lnTo>
                    <a:pt x="61204" y="0"/>
                  </a:lnTo>
                  <a:lnTo>
                    <a:pt x="83354" y="6012"/>
                  </a:lnTo>
                  <a:lnTo>
                    <a:pt x="112435" y="22551"/>
                  </a:lnTo>
                  <a:lnTo>
                    <a:pt x="127180" y="36702"/>
                  </a:lnTo>
                  <a:lnTo>
                    <a:pt x="150095" y="84547"/>
                  </a:lnTo>
                  <a:lnTo>
                    <a:pt x="156897" y="138652"/>
                  </a:lnTo>
                  <a:lnTo>
                    <a:pt x="157928" y="1575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6348876" y="1947772"/>
              <a:ext cx="41923" cy="463255"/>
            </a:xfrm>
            <a:custGeom>
              <a:avLst/>
              <a:gdLst/>
              <a:ahLst/>
              <a:cxnLst/>
              <a:rect l="0" t="0" r="0" b="0"/>
              <a:pathLst>
                <a:path w="41923" h="463255">
                  <a:moveTo>
                    <a:pt x="10336" y="0"/>
                  </a:moveTo>
                  <a:lnTo>
                    <a:pt x="2003" y="37478"/>
                  </a:lnTo>
                  <a:lnTo>
                    <a:pt x="241" y="100079"/>
                  </a:lnTo>
                  <a:lnTo>
                    <a:pt x="0" y="142356"/>
                  </a:lnTo>
                  <a:lnTo>
                    <a:pt x="1063" y="187271"/>
                  </a:lnTo>
                  <a:lnTo>
                    <a:pt x="7069" y="249680"/>
                  </a:lnTo>
                  <a:lnTo>
                    <a:pt x="10538" y="300016"/>
                  </a:lnTo>
                  <a:lnTo>
                    <a:pt x="18455" y="350286"/>
                  </a:lnTo>
                  <a:lnTo>
                    <a:pt x="31610" y="409787"/>
                  </a:lnTo>
                  <a:lnTo>
                    <a:pt x="41922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6253927" y="2137285"/>
              <a:ext cx="200043" cy="31586"/>
            </a:xfrm>
            <a:custGeom>
              <a:avLst/>
              <a:gdLst/>
              <a:ahLst/>
              <a:cxnLst/>
              <a:rect l="0" t="0" r="0" b="0"/>
              <a:pathLst>
                <a:path w="200043" h="31586">
                  <a:moveTo>
                    <a:pt x="200042" y="0"/>
                  </a:moveTo>
                  <a:lnTo>
                    <a:pt x="137949" y="5589"/>
                  </a:lnTo>
                  <a:lnTo>
                    <a:pt x="81251" y="18211"/>
                  </a:lnTo>
                  <a:lnTo>
                    <a:pt x="24391" y="2791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6414918" y="2221847"/>
              <a:ext cx="154865" cy="168012"/>
            </a:xfrm>
            <a:custGeom>
              <a:avLst/>
              <a:gdLst/>
              <a:ahLst/>
              <a:cxnLst/>
              <a:rect l="0" t="0" r="0" b="0"/>
              <a:pathLst>
                <a:path w="154865" h="168012">
                  <a:moveTo>
                    <a:pt x="81165" y="104951"/>
                  </a:moveTo>
                  <a:lnTo>
                    <a:pt x="92343" y="93772"/>
                  </a:lnTo>
                  <a:lnTo>
                    <a:pt x="97831" y="75806"/>
                  </a:lnTo>
                  <a:lnTo>
                    <a:pt x="99100" y="52223"/>
                  </a:lnTo>
                  <a:lnTo>
                    <a:pt x="95765" y="26144"/>
                  </a:lnTo>
                  <a:lnTo>
                    <a:pt x="90898" y="16148"/>
                  </a:lnTo>
                  <a:lnTo>
                    <a:pt x="76132" y="1922"/>
                  </a:lnTo>
                  <a:lnTo>
                    <a:pt x="67281" y="0"/>
                  </a:lnTo>
                  <a:lnTo>
                    <a:pt x="48088" y="4104"/>
                  </a:lnTo>
                  <a:lnTo>
                    <a:pt x="23141" y="19568"/>
                  </a:lnTo>
                  <a:lnTo>
                    <a:pt x="11313" y="38537"/>
                  </a:lnTo>
                  <a:lnTo>
                    <a:pt x="3326" y="63735"/>
                  </a:lnTo>
                  <a:lnTo>
                    <a:pt x="0" y="108466"/>
                  </a:lnTo>
                  <a:lnTo>
                    <a:pt x="3367" y="133419"/>
                  </a:lnTo>
                  <a:lnTo>
                    <a:pt x="11883" y="153088"/>
                  </a:lnTo>
                  <a:lnTo>
                    <a:pt x="17430" y="161609"/>
                  </a:lnTo>
                  <a:lnTo>
                    <a:pt x="24636" y="166119"/>
                  </a:lnTo>
                  <a:lnTo>
                    <a:pt x="42003" y="168011"/>
                  </a:lnTo>
                  <a:lnTo>
                    <a:pt x="50377" y="164539"/>
                  </a:lnTo>
                  <a:lnTo>
                    <a:pt x="65922" y="151321"/>
                  </a:lnTo>
                  <a:lnTo>
                    <a:pt x="82237" y="124149"/>
                  </a:lnTo>
                  <a:lnTo>
                    <a:pt x="90995" y="83310"/>
                  </a:lnTo>
                  <a:lnTo>
                    <a:pt x="93568" y="83504"/>
                  </a:lnTo>
                  <a:lnTo>
                    <a:pt x="99545" y="93079"/>
                  </a:lnTo>
                  <a:lnTo>
                    <a:pt x="121958" y="137746"/>
                  </a:lnTo>
                  <a:lnTo>
                    <a:pt x="134780" y="148772"/>
                  </a:lnTo>
                  <a:lnTo>
                    <a:pt x="154864" y="1575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6601368" y="2021471"/>
              <a:ext cx="21058" cy="421141"/>
            </a:xfrm>
            <a:custGeom>
              <a:avLst/>
              <a:gdLst/>
              <a:ahLst/>
              <a:cxnLst/>
              <a:rect l="0" t="0" r="0" b="0"/>
              <a:pathLst>
                <a:path w="21058" h="421141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0" y="159450"/>
                  </a:lnTo>
                  <a:lnTo>
                    <a:pt x="0" y="215311"/>
                  </a:lnTo>
                  <a:lnTo>
                    <a:pt x="0" y="264617"/>
                  </a:lnTo>
                  <a:lnTo>
                    <a:pt x="5589" y="322502"/>
                  </a:lnTo>
                  <a:lnTo>
                    <a:pt x="10722" y="374967"/>
                  </a:lnTo>
                  <a:lnTo>
                    <a:pt x="21057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6632953" y="1905658"/>
              <a:ext cx="166666" cy="652768"/>
            </a:xfrm>
            <a:custGeom>
              <a:avLst/>
              <a:gdLst/>
              <a:ahLst/>
              <a:cxnLst/>
              <a:rect l="0" t="0" r="0" b="0"/>
              <a:pathLst>
                <a:path w="166666" h="652768">
                  <a:moveTo>
                    <a:pt x="0" y="0"/>
                  </a:moveTo>
                  <a:lnTo>
                    <a:pt x="24046" y="17980"/>
                  </a:lnTo>
                  <a:lnTo>
                    <a:pt x="65183" y="69741"/>
                  </a:lnTo>
                  <a:lnTo>
                    <a:pt x="97277" y="122267"/>
                  </a:lnTo>
                  <a:lnTo>
                    <a:pt x="127642" y="178447"/>
                  </a:lnTo>
                  <a:lnTo>
                    <a:pt x="149519" y="237803"/>
                  </a:lnTo>
                  <a:lnTo>
                    <a:pt x="159385" y="299614"/>
                  </a:lnTo>
                  <a:lnTo>
                    <a:pt x="166665" y="363079"/>
                  </a:lnTo>
                  <a:lnTo>
                    <a:pt x="159696" y="420329"/>
                  </a:lnTo>
                  <a:lnTo>
                    <a:pt x="143936" y="482417"/>
                  </a:lnTo>
                  <a:lnTo>
                    <a:pt x="118639" y="540089"/>
                  </a:lnTo>
                  <a:lnTo>
                    <a:pt x="87258" y="602270"/>
                  </a:lnTo>
                  <a:lnTo>
                    <a:pt x="63171" y="6527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9" name="Group 148"/>
          <p:cNvGrpSpPr/>
          <p:nvPr/>
        </p:nvGrpSpPr>
        <p:grpSpPr>
          <a:xfrm>
            <a:off x="4254807" y="2480382"/>
            <a:ext cx="1478225" cy="705410"/>
            <a:chOff x="4254807" y="2480382"/>
            <a:chExt cx="1478225" cy="705410"/>
          </a:xfrm>
        </p:grpSpPr>
        <p:sp>
          <p:nvSpPr>
            <p:cNvPr id="137" name="Freeform 136"/>
            <p:cNvSpPr/>
            <p:nvPr/>
          </p:nvSpPr>
          <p:spPr>
            <a:xfrm>
              <a:off x="4254807" y="2480382"/>
              <a:ext cx="211514" cy="610654"/>
            </a:xfrm>
            <a:custGeom>
              <a:avLst/>
              <a:gdLst/>
              <a:ahLst/>
              <a:cxnLst/>
              <a:rect l="0" t="0" r="0" b="0"/>
              <a:pathLst>
                <a:path w="211514" h="610654">
                  <a:moveTo>
                    <a:pt x="211513" y="0"/>
                  </a:moveTo>
                  <a:lnTo>
                    <a:pt x="162015" y="55087"/>
                  </a:lnTo>
                  <a:lnTo>
                    <a:pt x="114644" y="116028"/>
                  </a:lnTo>
                  <a:lnTo>
                    <a:pt x="75395" y="166375"/>
                  </a:lnTo>
                  <a:lnTo>
                    <a:pt x="43899" y="224500"/>
                  </a:lnTo>
                  <a:lnTo>
                    <a:pt x="25369" y="274749"/>
                  </a:lnTo>
                  <a:lnTo>
                    <a:pt x="9350" y="326682"/>
                  </a:lnTo>
                  <a:lnTo>
                    <a:pt x="0" y="360441"/>
                  </a:lnTo>
                  <a:lnTo>
                    <a:pt x="3529" y="423361"/>
                  </a:lnTo>
                  <a:lnTo>
                    <a:pt x="15492" y="486179"/>
                  </a:lnTo>
                  <a:lnTo>
                    <a:pt x="44049" y="546341"/>
                  </a:lnTo>
                  <a:lnTo>
                    <a:pt x="71328" y="583781"/>
                  </a:lnTo>
                  <a:lnTo>
                    <a:pt x="106228" y="6106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4392621" y="2733066"/>
              <a:ext cx="147399" cy="278268"/>
            </a:xfrm>
            <a:custGeom>
              <a:avLst/>
              <a:gdLst/>
              <a:ahLst/>
              <a:cxnLst/>
              <a:rect l="0" t="0" r="0" b="0"/>
              <a:pathLst>
                <a:path w="147399" h="278268">
                  <a:moveTo>
                    <a:pt x="0" y="42114"/>
                  </a:moveTo>
                  <a:lnTo>
                    <a:pt x="0" y="91045"/>
                  </a:lnTo>
                  <a:lnTo>
                    <a:pt x="5589" y="150175"/>
                  </a:lnTo>
                  <a:lnTo>
                    <a:pt x="25193" y="206916"/>
                  </a:lnTo>
                  <a:lnTo>
                    <a:pt x="41544" y="260064"/>
                  </a:lnTo>
                  <a:lnTo>
                    <a:pt x="45243" y="271642"/>
                  </a:lnTo>
                  <a:lnTo>
                    <a:pt x="50049" y="277021"/>
                  </a:lnTo>
                  <a:lnTo>
                    <a:pt x="55593" y="278267"/>
                  </a:lnTo>
                  <a:lnTo>
                    <a:pt x="61628" y="276759"/>
                  </a:lnTo>
                  <a:lnTo>
                    <a:pt x="66822" y="272243"/>
                  </a:lnTo>
                  <a:lnTo>
                    <a:pt x="75712" y="257867"/>
                  </a:lnTo>
                  <a:lnTo>
                    <a:pt x="90951" y="204401"/>
                  </a:lnTo>
                  <a:lnTo>
                    <a:pt x="108346" y="144447"/>
                  </a:lnTo>
                  <a:lnTo>
                    <a:pt x="128376" y="87804"/>
                  </a:lnTo>
                  <a:lnTo>
                    <a:pt x="142428" y="30689"/>
                  </a:lnTo>
                  <a:lnTo>
                    <a:pt x="14739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4563102" y="2761720"/>
              <a:ext cx="151149" cy="268122"/>
            </a:xfrm>
            <a:custGeom>
              <a:avLst/>
              <a:gdLst/>
              <a:ahLst/>
              <a:cxnLst/>
              <a:rect l="0" t="0" r="0" b="0"/>
              <a:pathLst>
                <a:path w="151149" h="268122">
                  <a:moveTo>
                    <a:pt x="8503" y="87159"/>
                  </a:moveTo>
                  <a:lnTo>
                    <a:pt x="18078" y="111206"/>
                  </a:lnTo>
                  <a:lnTo>
                    <a:pt x="28746" y="125533"/>
                  </a:lnTo>
                  <a:lnTo>
                    <a:pt x="36037" y="129119"/>
                  </a:lnTo>
                  <a:lnTo>
                    <a:pt x="53496" y="129985"/>
                  </a:lnTo>
                  <a:lnTo>
                    <a:pt x="83055" y="123895"/>
                  </a:lnTo>
                  <a:lnTo>
                    <a:pt x="114040" y="109092"/>
                  </a:lnTo>
                  <a:lnTo>
                    <a:pt x="139859" y="84299"/>
                  </a:lnTo>
                  <a:lnTo>
                    <a:pt x="148772" y="61712"/>
                  </a:lnTo>
                  <a:lnTo>
                    <a:pt x="151148" y="49137"/>
                  </a:lnTo>
                  <a:lnTo>
                    <a:pt x="147550" y="28927"/>
                  </a:lnTo>
                  <a:lnTo>
                    <a:pt x="143315" y="20261"/>
                  </a:lnTo>
                  <a:lnTo>
                    <a:pt x="129251" y="7514"/>
                  </a:lnTo>
                  <a:lnTo>
                    <a:pt x="120587" y="2477"/>
                  </a:lnTo>
                  <a:lnTo>
                    <a:pt x="101602" y="0"/>
                  </a:lnTo>
                  <a:lnTo>
                    <a:pt x="81466" y="3968"/>
                  </a:lnTo>
                  <a:lnTo>
                    <a:pt x="60818" y="13531"/>
                  </a:lnTo>
                  <a:lnTo>
                    <a:pt x="35052" y="37657"/>
                  </a:lnTo>
                  <a:lnTo>
                    <a:pt x="12600" y="72622"/>
                  </a:lnTo>
                  <a:lnTo>
                    <a:pt x="2308" y="112618"/>
                  </a:lnTo>
                  <a:lnTo>
                    <a:pt x="0" y="169224"/>
                  </a:lnTo>
                  <a:lnTo>
                    <a:pt x="7803" y="216110"/>
                  </a:lnTo>
                  <a:lnTo>
                    <a:pt x="18330" y="241567"/>
                  </a:lnTo>
                  <a:lnTo>
                    <a:pt x="33928" y="258341"/>
                  </a:lnTo>
                  <a:lnTo>
                    <a:pt x="43000" y="264451"/>
                  </a:lnTo>
                  <a:lnTo>
                    <a:pt x="62440" y="268121"/>
                  </a:lnTo>
                  <a:lnTo>
                    <a:pt x="109104" y="260945"/>
                  </a:lnTo>
                  <a:lnTo>
                    <a:pt x="145373" y="2450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4761118" y="2785708"/>
              <a:ext cx="147400" cy="258160"/>
            </a:xfrm>
            <a:custGeom>
              <a:avLst/>
              <a:gdLst/>
              <a:ahLst/>
              <a:cxnLst/>
              <a:rect l="0" t="0" r="0" b="0"/>
              <a:pathLst>
                <a:path w="147400" h="258160">
                  <a:moveTo>
                    <a:pt x="0" y="136871"/>
                  </a:moveTo>
                  <a:lnTo>
                    <a:pt x="27511" y="200299"/>
                  </a:lnTo>
                  <a:lnTo>
                    <a:pt x="45549" y="252718"/>
                  </a:lnTo>
                  <a:lnTo>
                    <a:pt x="45574" y="257386"/>
                  </a:lnTo>
                  <a:lnTo>
                    <a:pt x="43250" y="258159"/>
                  </a:lnTo>
                  <a:lnTo>
                    <a:pt x="39362" y="256334"/>
                  </a:lnTo>
                  <a:lnTo>
                    <a:pt x="31922" y="241828"/>
                  </a:lnTo>
                  <a:lnTo>
                    <a:pt x="10558" y="178956"/>
                  </a:lnTo>
                  <a:lnTo>
                    <a:pt x="5862" y="157915"/>
                  </a:lnTo>
                  <a:lnTo>
                    <a:pt x="12380" y="115811"/>
                  </a:lnTo>
                  <a:lnTo>
                    <a:pt x="19540" y="95926"/>
                  </a:lnTo>
                  <a:lnTo>
                    <a:pt x="37895" y="71577"/>
                  </a:lnTo>
                  <a:lnTo>
                    <a:pt x="65040" y="50714"/>
                  </a:lnTo>
                  <a:lnTo>
                    <a:pt x="125527" y="13022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4976627" y="2554081"/>
              <a:ext cx="16119" cy="400084"/>
            </a:xfrm>
            <a:custGeom>
              <a:avLst/>
              <a:gdLst/>
              <a:ahLst/>
              <a:cxnLst/>
              <a:rect l="0" t="0" r="0" b="0"/>
              <a:pathLst>
                <a:path w="16119" h="400084">
                  <a:moveTo>
                    <a:pt x="5589" y="0"/>
                  </a:moveTo>
                  <a:lnTo>
                    <a:pt x="0" y="16768"/>
                  </a:lnTo>
                  <a:lnTo>
                    <a:pt x="4044" y="78565"/>
                  </a:lnTo>
                  <a:lnTo>
                    <a:pt x="10873" y="133673"/>
                  </a:lnTo>
                  <a:lnTo>
                    <a:pt x="14564" y="184276"/>
                  </a:lnTo>
                  <a:lnTo>
                    <a:pt x="15657" y="243724"/>
                  </a:lnTo>
                  <a:lnTo>
                    <a:pt x="15981" y="300202"/>
                  </a:lnTo>
                  <a:lnTo>
                    <a:pt x="16091" y="360943"/>
                  </a:lnTo>
                  <a:lnTo>
                    <a:pt x="16118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4855874" y="2695891"/>
              <a:ext cx="221100" cy="68761"/>
            </a:xfrm>
            <a:custGeom>
              <a:avLst/>
              <a:gdLst/>
              <a:ahLst/>
              <a:cxnLst/>
              <a:rect l="0" t="0" r="0" b="0"/>
              <a:pathLst>
                <a:path w="221100" h="68761">
                  <a:moveTo>
                    <a:pt x="221099" y="5589"/>
                  </a:moveTo>
                  <a:lnTo>
                    <a:pt x="204331" y="0"/>
                  </a:lnTo>
                  <a:lnTo>
                    <a:pt x="186740" y="376"/>
                  </a:lnTo>
                  <a:lnTo>
                    <a:pt x="135336" y="14478"/>
                  </a:lnTo>
                  <a:lnTo>
                    <a:pt x="75115" y="39313"/>
                  </a:lnTo>
                  <a:lnTo>
                    <a:pt x="24363" y="58051"/>
                  </a:lnTo>
                  <a:lnTo>
                    <a:pt x="0" y="687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5087501" y="2848879"/>
              <a:ext cx="42115" cy="178986"/>
            </a:xfrm>
            <a:custGeom>
              <a:avLst/>
              <a:gdLst/>
              <a:ahLst/>
              <a:cxnLst/>
              <a:rect l="0" t="0" r="0" b="0"/>
              <a:pathLst>
                <a:path w="42115" h="178986">
                  <a:moveTo>
                    <a:pt x="0" y="0"/>
                  </a:moveTo>
                  <a:lnTo>
                    <a:pt x="19786" y="48931"/>
                  </a:lnTo>
                  <a:lnTo>
                    <a:pt x="34844" y="108062"/>
                  </a:lnTo>
                  <a:lnTo>
                    <a:pt x="41157" y="166410"/>
                  </a:lnTo>
                  <a:lnTo>
                    <a:pt x="42114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5108558" y="2722537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0" y="10529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5188841" y="2814521"/>
              <a:ext cx="119760" cy="187912"/>
            </a:xfrm>
            <a:custGeom>
              <a:avLst/>
              <a:gdLst/>
              <a:ahLst/>
              <a:cxnLst/>
              <a:rect l="0" t="0" r="0" b="0"/>
              <a:pathLst>
                <a:path w="119760" h="187912">
                  <a:moveTo>
                    <a:pt x="119759" y="13301"/>
                  </a:moveTo>
                  <a:lnTo>
                    <a:pt x="108580" y="2123"/>
                  </a:lnTo>
                  <a:lnTo>
                    <a:pt x="101778" y="0"/>
                  </a:lnTo>
                  <a:lnTo>
                    <a:pt x="84861" y="761"/>
                  </a:lnTo>
                  <a:lnTo>
                    <a:pt x="55607" y="13355"/>
                  </a:lnTo>
                  <a:lnTo>
                    <a:pt x="30301" y="31905"/>
                  </a:lnTo>
                  <a:lnTo>
                    <a:pt x="13574" y="57808"/>
                  </a:lnTo>
                  <a:lnTo>
                    <a:pt x="1209" y="93299"/>
                  </a:lnTo>
                  <a:lnTo>
                    <a:pt x="0" y="116706"/>
                  </a:lnTo>
                  <a:lnTo>
                    <a:pt x="4531" y="137638"/>
                  </a:lnTo>
                  <a:lnTo>
                    <a:pt x="26504" y="170139"/>
                  </a:lnTo>
                  <a:lnTo>
                    <a:pt x="33022" y="177521"/>
                  </a:lnTo>
                  <a:lnTo>
                    <a:pt x="52743" y="185724"/>
                  </a:lnTo>
                  <a:lnTo>
                    <a:pt x="64553" y="187911"/>
                  </a:lnTo>
                  <a:lnTo>
                    <a:pt x="87034" y="184102"/>
                  </a:lnTo>
                  <a:lnTo>
                    <a:pt x="119759" y="1712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5362512" y="2841229"/>
              <a:ext cx="188244" cy="176484"/>
            </a:xfrm>
            <a:custGeom>
              <a:avLst/>
              <a:gdLst/>
              <a:ahLst/>
              <a:cxnLst/>
              <a:rect l="0" t="0" r="0" b="0"/>
              <a:pathLst>
                <a:path w="188244" h="176484">
                  <a:moveTo>
                    <a:pt x="82958" y="70821"/>
                  </a:moveTo>
                  <a:lnTo>
                    <a:pt x="94137" y="59643"/>
                  </a:lnTo>
                  <a:lnTo>
                    <a:pt x="99625" y="41677"/>
                  </a:lnTo>
                  <a:lnTo>
                    <a:pt x="101088" y="30335"/>
                  </a:lnTo>
                  <a:lnTo>
                    <a:pt x="98555" y="20434"/>
                  </a:lnTo>
                  <a:lnTo>
                    <a:pt x="86380" y="3193"/>
                  </a:lnTo>
                  <a:lnTo>
                    <a:pt x="78221" y="0"/>
                  </a:lnTo>
                  <a:lnTo>
                    <a:pt x="69271" y="210"/>
                  </a:lnTo>
                  <a:lnTo>
                    <a:pt x="51139" y="6683"/>
                  </a:lnTo>
                  <a:lnTo>
                    <a:pt x="27777" y="24651"/>
                  </a:lnTo>
                  <a:lnTo>
                    <a:pt x="13200" y="42113"/>
                  </a:lnTo>
                  <a:lnTo>
                    <a:pt x="5161" y="64691"/>
                  </a:lnTo>
                  <a:lnTo>
                    <a:pt x="0" y="117314"/>
                  </a:lnTo>
                  <a:lnTo>
                    <a:pt x="5533" y="141787"/>
                  </a:lnTo>
                  <a:lnTo>
                    <a:pt x="10285" y="153227"/>
                  </a:lnTo>
                  <a:lnTo>
                    <a:pt x="24923" y="169057"/>
                  </a:lnTo>
                  <a:lnTo>
                    <a:pt x="33739" y="174917"/>
                  </a:lnTo>
                  <a:lnTo>
                    <a:pt x="41957" y="176483"/>
                  </a:lnTo>
                  <a:lnTo>
                    <a:pt x="49775" y="175188"/>
                  </a:lnTo>
                  <a:lnTo>
                    <a:pt x="64700" y="167509"/>
                  </a:lnTo>
                  <a:lnTo>
                    <a:pt x="86257" y="148863"/>
                  </a:lnTo>
                  <a:lnTo>
                    <a:pt x="100412" y="131243"/>
                  </a:lnTo>
                  <a:lnTo>
                    <a:pt x="108262" y="105474"/>
                  </a:lnTo>
                  <a:lnTo>
                    <a:pt x="118892" y="52450"/>
                  </a:lnTo>
                  <a:lnTo>
                    <a:pt x="120952" y="49215"/>
                  </a:lnTo>
                  <a:lnTo>
                    <a:pt x="122326" y="51738"/>
                  </a:lnTo>
                  <a:lnTo>
                    <a:pt x="126191" y="65849"/>
                  </a:lnTo>
                  <a:lnTo>
                    <a:pt x="147736" y="100385"/>
                  </a:lnTo>
                  <a:lnTo>
                    <a:pt x="154220" y="108078"/>
                  </a:lnTo>
                  <a:lnTo>
                    <a:pt x="160881" y="112037"/>
                  </a:lnTo>
                  <a:lnTo>
                    <a:pt x="167663" y="113506"/>
                  </a:lnTo>
                  <a:lnTo>
                    <a:pt x="188243" y="1129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5597808" y="2659366"/>
              <a:ext cx="16119" cy="379027"/>
            </a:xfrm>
            <a:custGeom>
              <a:avLst/>
              <a:gdLst/>
              <a:ahLst/>
              <a:cxnLst/>
              <a:rect l="0" t="0" r="0" b="0"/>
              <a:pathLst>
                <a:path w="16119" h="379027">
                  <a:moveTo>
                    <a:pt x="5590" y="0"/>
                  </a:moveTo>
                  <a:lnTo>
                    <a:pt x="0" y="16768"/>
                  </a:lnTo>
                  <a:lnTo>
                    <a:pt x="4045" y="78565"/>
                  </a:lnTo>
                  <a:lnTo>
                    <a:pt x="5132" y="130904"/>
                  </a:lnTo>
                  <a:lnTo>
                    <a:pt x="5454" y="190865"/>
                  </a:lnTo>
                  <a:lnTo>
                    <a:pt x="5549" y="253085"/>
                  </a:lnTo>
                  <a:lnTo>
                    <a:pt x="8697" y="306615"/>
                  </a:lnTo>
                  <a:lnTo>
                    <a:pt x="13919" y="344703"/>
                  </a:lnTo>
                  <a:lnTo>
                    <a:pt x="16118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5592869" y="2585667"/>
              <a:ext cx="140163" cy="600125"/>
            </a:xfrm>
            <a:custGeom>
              <a:avLst/>
              <a:gdLst/>
              <a:ahLst/>
              <a:cxnLst/>
              <a:rect l="0" t="0" r="0" b="0"/>
              <a:pathLst>
                <a:path w="140163" h="600125">
                  <a:moveTo>
                    <a:pt x="21057" y="0"/>
                  </a:moveTo>
                  <a:lnTo>
                    <a:pt x="45104" y="17981"/>
                  </a:lnTo>
                  <a:lnTo>
                    <a:pt x="80650" y="69742"/>
                  </a:lnTo>
                  <a:lnTo>
                    <a:pt x="108781" y="130673"/>
                  </a:lnTo>
                  <a:lnTo>
                    <a:pt x="133748" y="188982"/>
                  </a:lnTo>
                  <a:lnTo>
                    <a:pt x="140162" y="216183"/>
                  </a:lnTo>
                  <a:lnTo>
                    <a:pt x="137535" y="278683"/>
                  </a:lnTo>
                  <a:lnTo>
                    <a:pt x="134662" y="340921"/>
                  </a:lnTo>
                  <a:lnTo>
                    <a:pt x="117110" y="399488"/>
                  </a:lnTo>
                  <a:lnTo>
                    <a:pt x="96443" y="456117"/>
                  </a:lnTo>
                  <a:lnTo>
                    <a:pt x="69830" y="511194"/>
                  </a:lnTo>
                  <a:lnTo>
                    <a:pt x="35047" y="567920"/>
                  </a:lnTo>
                  <a:lnTo>
                    <a:pt x="0" y="6001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0" name="Group 169"/>
          <p:cNvGrpSpPr/>
          <p:nvPr/>
        </p:nvGrpSpPr>
        <p:grpSpPr>
          <a:xfrm>
            <a:off x="6550956" y="905450"/>
            <a:ext cx="3495627" cy="738808"/>
            <a:chOff x="6550956" y="905450"/>
            <a:chExt cx="3495627" cy="738808"/>
          </a:xfrm>
        </p:grpSpPr>
        <p:sp>
          <p:nvSpPr>
            <p:cNvPr id="150" name="Freeform 149"/>
            <p:cNvSpPr/>
            <p:nvPr/>
          </p:nvSpPr>
          <p:spPr>
            <a:xfrm>
              <a:off x="6550956" y="1073906"/>
              <a:ext cx="218231" cy="329457"/>
            </a:xfrm>
            <a:custGeom>
              <a:avLst/>
              <a:gdLst/>
              <a:ahLst/>
              <a:cxnLst/>
              <a:rect l="0" t="0" r="0" b="0"/>
              <a:pathLst>
                <a:path w="218231" h="329457">
                  <a:moveTo>
                    <a:pt x="18826" y="21057"/>
                  </a:moveTo>
                  <a:lnTo>
                    <a:pt x="10493" y="58535"/>
                  </a:lnTo>
                  <a:lnTo>
                    <a:pt x="1351" y="116373"/>
                  </a:lnTo>
                  <a:lnTo>
                    <a:pt x="0" y="154454"/>
                  </a:lnTo>
                  <a:lnTo>
                    <a:pt x="6973" y="215702"/>
                  </a:lnTo>
                  <a:lnTo>
                    <a:pt x="13495" y="251085"/>
                  </a:lnTo>
                  <a:lnTo>
                    <a:pt x="34584" y="293313"/>
                  </a:lnTo>
                  <a:lnTo>
                    <a:pt x="47666" y="310126"/>
                  </a:lnTo>
                  <a:lnTo>
                    <a:pt x="73775" y="327156"/>
                  </a:lnTo>
                  <a:lnTo>
                    <a:pt x="96670" y="329456"/>
                  </a:lnTo>
                  <a:lnTo>
                    <a:pt x="121273" y="325410"/>
                  </a:lnTo>
                  <a:lnTo>
                    <a:pt x="143907" y="315812"/>
                  </a:lnTo>
                  <a:lnTo>
                    <a:pt x="170791" y="291666"/>
                  </a:lnTo>
                  <a:lnTo>
                    <a:pt x="187985" y="262285"/>
                  </a:lnTo>
                  <a:lnTo>
                    <a:pt x="207970" y="202115"/>
                  </a:lnTo>
                  <a:lnTo>
                    <a:pt x="215638" y="165951"/>
                  </a:lnTo>
                  <a:lnTo>
                    <a:pt x="218230" y="111809"/>
                  </a:lnTo>
                  <a:lnTo>
                    <a:pt x="207331" y="53502"/>
                  </a:lnTo>
                  <a:lnTo>
                    <a:pt x="19781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6846561" y="1076237"/>
              <a:ext cx="165419" cy="306922"/>
            </a:xfrm>
            <a:custGeom>
              <a:avLst/>
              <a:gdLst/>
              <a:ahLst/>
              <a:cxnLst/>
              <a:rect l="0" t="0" r="0" b="0"/>
              <a:pathLst>
                <a:path w="165419" h="306922">
                  <a:moveTo>
                    <a:pt x="165418" y="29255"/>
                  </a:moveTo>
                  <a:lnTo>
                    <a:pt x="147438" y="13614"/>
                  </a:lnTo>
                  <a:lnTo>
                    <a:pt x="130521" y="5536"/>
                  </a:lnTo>
                  <a:lnTo>
                    <a:pt x="95677" y="0"/>
                  </a:lnTo>
                  <a:lnTo>
                    <a:pt x="55716" y="3949"/>
                  </a:lnTo>
                  <a:lnTo>
                    <a:pt x="34384" y="15668"/>
                  </a:lnTo>
                  <a:lnTo>
                    <a:pt x="18273" y="32575"/>
                  </a:lnTo>
                  <a:lnTo>
                    <a:pt x="7213" y="51787"/>
                  </a:lnTo>
                  <a:lnTo>
                    <a:pt x="0" y="87924"/>
                  </a:lnTo>
                  <a:lnTo>
                    <a:pt x="2496" y="97613"/>
                  </a:lnTo>
                  <a:lnTo>
                    <a:pt x="7671" y="105243"/>
                  </a:lnTo>
                  <a:lnTo>
                    <a:pt x="22779" y="116839"/>
                  </a:lnTo>
                  <a:lnTo>
                    <a:pt x="81608" y="141237"/>
                  </a:lnTo>
                  <a:lnTo>
                    <a:pt x="111729" y="153162"/>
                  </a:lnTo>
                  <a:lnTo>
                    <a:pt x="150780" y="184276"/>
                  </a:lnTo>
                  <a:lnTo>
                    <a:pt x="158912" y="204218"/>
                  </a:lnTo>
                  <a:lnTo>
                    <a:pt x="161357" y="227509"/>
                  </a:lnTo>
                  <a:lnTo>
                    <a:pt x="158544" y="249559"/>
                  </a:lnTo>
                  <a:lnTo>
                    <a:pt x="150274" y="267938"/>
                  </a:lnTo>
                  <a:lnTo>
                    <a:pt x="144794" y="276114"/>
                  </a:lnTo>
                  <a:lnTo>
                    <a:pt x="129345" y="288319"/>
                  </a:lnTo>
                  <a:lnTo>
                    <a:pt x="85243" y="305686"/>
                  </a:lnTo>
                  <a:lnTo>
                    <a:pt x="61935" y="306921"/>
                  </a:lnTo>
                  <a:lnTo>
                    <a:pt x="42216" y="303571"/>
                  </a:lnTo>
                  <a:lnTo>
                    <a:pt x="18019" y="2924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7033036" y="1175977"/>
              <a:ext cx="147400" cy="185465"/>
            </a:xfrm>
            <a:custGeom>
              <a:avLst/>
              <a:gdLst/>
              <a:ahLst/>
              <a:cxnLst/>
              <a:rect l="0" t="0" r="0" b="0"/>
              <a:pathLst>
                <a:path w="147400" h="185465">
                  <a:moveTo>
                    <a:pt x="0" y="97971"/>
                  </a:moveTo>
                  <a:lnTo>
                    <a:pt x="55045" y="81182"/>
                  </a:lnTo>
                  <a:lnTo>
                    <a:pt x="91829" y="75839"/>
                  </a:lnTo>
                  <a:lnTo>
                    <a:pt x="114512" y="66297"/>
                  </a:lnTo>
                  <a:lnTo>
                    <a:pt x="130053" y="51138"/>
                  </a:lnTo>
                  <a:lnTo>
                    <a:pt x="135835" y="42183"/>
                  </a:lnTo>
                  <a:lnTo>
                    <a:pt x="137350" y="33872"/>
                  </a:lnTo>
                  <a:lnTo>
                    <a:pt x="136020" y="25993"/>
                  </a:lnTo>
                  <a:lnTo>
                    <a:pt x="132794" y="18400"/>
                  </a:lnTo>
                  <a:lnTo>
                    <a:pt x="119851" y="6844"/>
                  </a:lnTo>
                  <a:lnTo>
                    <a:pt x="111486" y="2125"/>
                  </a:lnTo>
                  <a:lnTo>
                    <a:pt x="89713" y="0"/>
                  </a:lnTo>
                  <a:lnTo>
                    <a:pt x="65609" y="4125"/>
                  </a:lnTo>
                  <a:lnTo>
                    <a:pt x="43198" y="13758"/>
                  </a:lnTo>
                  <a:lnTo>
                    <a:pt x="27777" y="32077"/>
                  </a:lnTo>
                  <a:lnTo>
                    <a:pt x="18195" y="55816"/>
                  </a:lnTo>
                  <a:lnTo>
                    <a:pt x="13970" y="94319"/>
                  </a:lnTo>
                  <a:lnTo>
                    <a:pt x="17127" y="117405"/>
                  </a:lnTo>
                  <a:lnTo>
                    <a:pt x="25550" y="136244"/>
                  </a:lnTo>
                  <a:lnTo>
                    <a:pt x="38261" y="152416"/>
                  </a:lnTo>
                  <a:lnTo>
                    <a:pt x="65149" y="173504"/>
                  </a:lnTo>
                  <a:lnTo>
                    <a:pt x="85107" y="183404"/>
                  </a:lnTo>
                  <a:lnTo>
                    <a:pt x="105676" y="185464"/>
                  </a:lnTo>
                  <a:lnTo>
                    <a:pt x="124176" y="182480"/>
                  </a:lnTo>
                  <a:lnTo>
                    <a:pt x="147399" y="1716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7226692" y="921486"/>
              <a:ext cx="142975" cy="448834"/>
            </a:xfrm>
            <a:custGeom>
              <a:avLst/>
              <a:gdLst/>
              <a:ahLst/>
              <a:cxnLst/>
              <a:rect l="0" t="0" r="0" b="0"/>
              <a:pathLst>
                <a:path w="142975" h="448834">
                  <a:moveTo>
                    <a:pt x="101142" y="373519"/>
                  </a:moveTo>
                  <a:lnTo>
                    <a:pt x="109475" y="336041"/>
                  </a:lnTo>
                  <a:lnTo>
                    <a:pt x="110207" y="323967"/>
                  </a:lnTo>
                  <a:lnTo>
                    <a:pt x="104781" y="304313"/>
                  </a:lnTo>
                  <a:lnTo>
                    <a:pt x="100059" y="295796"/>
                  </a:lnTo>
                  <a:lnTo>
                    <a:pt x="82333" y="283213"/>
                  </a:lnTo>
                  <a:lnTo>
                    <a:pt x="71055" y="278220"/>
                  </a:lnTo>
                  <a:lnTo>
                    <a:pt x="61197" y="277231"/>
                  </a:lnTo>
                  <a:lnTo>
                    <a:pt x="44004" y="282371"/>
                  </a:lnTo>
                  <a:lnTo>
                    <a:pt x="21171" y="298419"/>
                  </a:lnTo>
                  <a:lnTo>
                    <a:pt x="9837" y="317524"/>
                  </a:lnTo>
                  <a:lnTo>
                    <a:pt x="0" y="354588"/>
                  </a:lnTo>
                  <a:lnTo>
                    <a:pt x="204" y="392086"/>
                  </a:lnTo>
                  <a:lnTo>
                    <a:pt x="5978" y="413356"/>
                  </a:lnTo>
                  <a:lnTo>
                    <a:pt x="16343" y="430609"/>
                  </a:lnTo>
                  <a:lnTo>
                    <a:pt x="31868" y="442956"/>
                  </a:lnTo>
                  <a:lnTo>
                    <a:pt x="40921" y="447886"/>
                  </a:lnTo>
                  <a:lnTo>
                    <a:pt x="50466" y="448833"/>
                  </a:lnTo>
                  <a:lnTo>
                    <a:pt x="70430" y="443647"/>
                  </a:lnTo>
                  <a:lnTo>
                    <a:pt x="95812" y="427573"/>
                  </a:lnTo>
                  <a:lnTo>
                    <a:pt x="107741" y="411581"/>
                  </a:lnTo>
                  <a:lnTo>
                    <a:pt x="128700" y="354051"/>
                  </a:lnTo>
                  <a:lnTo>
                    <a:pt x="140035" y="296320"/>
                  </a:lnTo>
                  <a:lnTo>
                    <a:pt x="142302" y="243021"/>
                  </a:lnTo>
                  <a:lnTo>
                    <a:pt x="142974" y="185894"/>
                  </a:lnTo>
                  <a:lnTo>
                    <a:pt x="137611" y="125367"/>
                  </a:lnTo>
                  <a:lnTo>
                    <a:pt x="125287" y="65145"/>
                  </a:lnTo>
                  <a:lnTo>
                    <a:pt x="108105" y="6006"/>
                  </a:lnTo>
                  <a:lnTo>
                    <a:pt x="103445" y="999"/>
                  </a:lnTo>
                  <a:lnTo>
                    <a:pt x="97998" y="0"/>
                  </a:lnTo>
                  <a:lnTo>
                    <a:pt x="92027" y="1674"/>
                  </a:lnTo>
                  <a:lnTo>
                    <a:pt x="86877" y="6299"/>
                  </a:lnTo>
                  <a:lnTo>
                    <a:pt x="78034" y="20797"/>
                  </a:lnTo>
                  <a:lnTo>
                    <a:pt x="71231" y="68276"/>
                  </a:lnTo>
                  <a:lnTo>
                    <a:pt x="70053" y="117090"/>
                  </a:lnTo>
                  <a:lnTo>
                    <a:pt x="70874" y="174317"/>
                  </a:lnTo>
                  <a:lnTo>
                    <a:pt x="78006" y="227669"/>
                  </a:lnTo>
                  <a:lnTo>
                    <a:pt x="90896" y="288210"/>
                  </a:lnTo>
                  <a:lnTo>
                    <a:pt x="109367" y="349763"/>
                  </a:lnTo>
                  <a:lnTo>
                    <a:pt x="132727" y="39457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7729380" y="947564"/>
              <a:ext cx="9067" cy="379027"/>
            </a:xfrm>
            <a:custGeom>
              <a:avLst/>
              <a:gdLst/>
              <a:ahLst/>
              <a:cxnLst/>
              <a:rect l="0" t="0" r="0" b="0"/>
              <a:pathLst>
                <a:path w="9067" h="379027">
                  <a:moveTo>
                    <a:pt x="9066" y="0"/>
                  </a:moveTo>
                  <a:lnTo>
                    <a:pt x="0" y="58617"/>
                  </a:lnTo>
                  <a:lnTo>
                    <a:pt x="4561" y="110175"/>
                  </a:lnTo>
                  <a:lnTo>
                    <a:pt x="7731" y="169905"/>
                  </a:lnTo>
                  <a:lnTo>
                    <a:pt x="8670" y="232057"/>
                  </a:lnTo>
                  <a:lnTo>
                    <a:pt x="8949" y="283747"/>
                  </a:lnTo>
                  <a:lnTo>
                    <a:pt x="9043" y="340795"/>
                  </a:lnTo>
                  <a:lnTo>
                    <a:pt x="9066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7601575" y="1094963"/>
              <a:ext cx="242156" cy="52644"/>
            </a:xfrm>
            <a:custGeom>
              <a:avLst/>
              <a:gdLst/>
              <a:ahLst/>
              <a:cxnLst/>
              <a:rect l="0" t="0" r="0" b="0"/>
              <a:pathLst>
                <a:path w="242156" h="52644">
                  <a:moveTo>
                    <a:pt x="242155" y="0"/>
                  </a:moveTo>
                  <a:lnTo>
                    <a:pt x="193225" y="8334"/>
                  </a:lnTo>
                  <a:lnTo>
                    <a:pt x="134094" y="15684"/>
                  </a:lnTo>
                  <a:lnTo>
                    <a:pt x="71601" y="31803"/>
                  </a:lnTo>
                  <a:lnTo>
                    <a:pt x="10099" y="49542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7814891" y="1210777"/>
              <a:ext cx="172069" cy="165034"/>
            </a:xfrm>
            <a:custGeom>
              <a:avLst/>
              <a:gdLst/>
              <a:ahLst/>
              <a:cxnLst/>
              <a:rect l="0" t="0" r="0" b="0"/>
              <a:pathLst>
                <a:path w="172069" h="165034">
                  <a:moveTo>
                    <a:pt x="123596" y="0"/>
                  </a:moveTo>
                  <a:lnTo>
                    <a:pt x="80904" y="3119"/>
                  </a:lnTo>
                  <a:lnTo>
                    <a:pt x="61338" y="9575"/>
                  </a:lnTo>
                  <a:lnTo>
                    <a:pt x="22403" y="39403"/>
                  </a:lnTo>
                  <a:lnTo>
                    <a:pt x="6525" y="65487"/>
                  </a:lnTo>
                  <a:lnTo>
                    <a:pt x="0" y="101032"/>
                  </a:lnTo>
                  <a:lnTo>
                    <a:pt x="4714" y="124451"/>
                  </a:lnTo>
                  <a:lnTo>
                    <a:pt x="9246" y="135610"/>
                  </a:lnTo>
                  <a:lnTo>
                    <a:pt x="23641" y="151128"/>
                  </a:lnTo>
                  <a:lnTo>
                    <a:pt x="32392" y="156904"/>
                  </a:lnTo>
                  <a:lnTo>
                    <a:pt x="67067" y="165033"/>
                  </a:lnTo>
                  <a:lnTo>
                    <a:pt x="106976" y="161852"/>
                  </a:lnTo>
                  <a:lnTo>
                    <a:pt x="128298" y="150313"/>
                  </a:lnTo>
                  <a:lnTo>
                    <a:pt x="161050" y="119898"/>
                  </a:lnTo>
                  <a:lnTo>
                    <a:pt x="169488" y="99301"/>
                  </a:lnTo>
                  <a:lnTo>
                    <a:pt x="172068" y="75719"/>
                  </a:lnTo>
                  <a:lnTo>
                    <a:pt x="169315" y="53540"/>
                  </a:lnTo>
                  <a:lnTo>
                    <a:pt x="161073" y="35104"/>
                  </a:lnTo>
                  <a:lnTo>
                    <a:pt x="155600" y="26912"/>
                  </a:lnTo>
                  <a:lnTo>
                    <a:pt x="140159" y="14690"/>
                  </a:lnTo>
                  <a:lnTo>
                    <a:pt x="11306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8225021" y="1184181"/>
              <a:ext cx="152683" cy="460077"/>
            </a:xfrm>
            <a:custGeom>
              <a:avLst/>
              <a:gdLst/>
              <a:ahLst/>
              <a:cxnLst/>
              <a:rect l="0" t="0" r="0" b="0"/>
              <a:pathLst>
                <a:path w="152683" h="460077">
                  <a:moveTo>
                    <a:pt x="29321" y="163466"/>
                  </a:moveTo>
                  <a:lnTo>
                    <a:pt x="29321" y="220730"/>
                  </a:lnTo>
                  <a:lnTo>
                    <a:pt x="32440" y="270120"/>
                  </a:lnTo>
                  <a:lnTo>
                    <a:pt x="37654" y="321799"/>
                  </a:lnTo>
                  <a:lnTo>
                    <a:pt x="39199" y="371037"/>
                  </a:lnTo>
                  <a:lnTo>
                    <a:pt x="45310" y="424006"/>
                  </a:lnTo>
                  <a:lnTo>
                    <a:pt x="43287" y="457473"/>
                  </a:lnTo>
                  <a:lnTo>
                    <a:pt x="42141" y="460076"/>
                  </a:lnTo>
                  <a:lnTo>
                    <a:pt x="31645" y="396634"/>
                  </a:lnTo>
                  <a:lnTo>
                    <a:pt x="21950" y="339788"/>
                  </a:lnTo>
                  <a:lnTo>
                    <a:pt x="12838" y="278491"/>
                  </a:lnTo>
                  <a:lnTo>
                    <a:pt x="8450" y="215875"/>
                  </a:lnTo>
                  <a:lnTo>
                    <a:pt x="1430" y="155208"/>
                  </a:lnTo>
                  <a:lnTo>
                    <a:pt x="0" y="106557"/>
                  </a:lnTo>
                  <a:lnTo>
                    <a:pt x="9405" y="51316"/>
                  </a:lnTo>
                  <a:lnTo>
                    <a:pt x="16960" y="29394"/>
                  </a:lnTo>
                  <a:lnTo>
                    <a:pt x="28117" y="11852"/>
                  </a:lnTo>
                  <a:lnTo>
                    <a:pt x="36707" y="6238"/>
                  </a:lnTo>
                  <a:lnTo>
                    <a:pt x="58729" y="0"/>
                  </a:lnTo>
                  <a:lnTo>
                    <a:pt x="68814" y="677"/>
                  </a:lnTo>
                  <a:lnTo>
                    <a:pt x="86258" y="7667"/>
                  </a:lnTo>
                  <a:lnTo>
                    <a:pt x="109232" y="24757"/>
                  </a:lnTo>
                  <a:lnTo>
                    <a:pt x="136786" y="59898"/>
                  </a:lnTo>
                  <a:lnTo>
                    <a:pt x="149549" y="91445"/>
                  </a:lnTo>
                  <a:lnTo>
                    <a:pt x="152682" y="128739"/>
                  </a:lnTo>
                  <a:lnTo>
                    <a:pt x="149269" y="151541"/>
                  </a:lnTo>
                  <a:lnTo>
                    <a:pt x="137613" y="170255"/>
                  </a:lnTo>
                  <a:lnTo>
                    <a:pt x="129591" y="178520"/>
                  </a:lnTo>
                  <a:lnTo>
                    <a:pt x="108201" y="187704"/>
                  </a:lnTo>
                  <a:lnTo>
                    <a:pt x="56340" y="193600"/>
                  </a:lnTo>
                  <a:lnTo>
                    <a:pt x="41330" y="191287"/>
                  </a:lnTo>
                  <a:lnTo>
                    <a:pt x="29321" y="18452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8416731" y="926507"/>
              <a:ext cx="27125" cy="463255"/>
            </a:xfrm>
            <a:custGeom>
              <a:avLst/>
              <a:gdLst/>
              <a:ahLst/>
              <a:cxnLst/>
              <a:rect l="0" t="0" r="0" b="0"/>
              <a:pathLst>
                <a:path w="27125" h="463255">
                  <a:moveTo>
                    <a:pt x="6067" y="0"/>
                  </a:moveTo>
                  <a:lnTo>
                    <a:pt x="0" y="35962"/>
                  </a:lnTo>
                  <a:lnTo>
                    <a:pt x="3749" y="86305"/>
                  </a:lnTo>
                  <a:lnTo>
                    <a:pt x="5380" y="135406"/>
                  </a:lnTo>
                  <a:lnTo>
                    <a:pt x="7033" y="195578"/>
                  </a:lnTo>
                  <a:lnTo>
                    <a:pt x="13242" y="241223"/>
                  </a:lnTo>
                  <a:lnTo>
                    <a:pt x="15602" y="297642"/>
                  </a:lnTo>
                  <a:lnTo>
                    <a:pt x="16301" y="356472"/>
                  </a:lnTo>
                  <a:lnTo>
                    <a:pt x="19657" y="416338"/>
                  </a:lnTo>
                  <a:lnTo>
                    <a:pt x="27124" y="4632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8509766" y="1179191"/>
              <a:ext cx="151252" cy="228115"/>
            </a:xfrm>
            <a:custGeom>
              <a:avLst/>
              <a:gdLst/>
              <a:ahLst/>
              <a:cxnLst/>
              <a:rect l="0" t="0" r="0" b="0"/>
              <a:pathLst>
                <a:path w="151252" h="228115">
                  <a:moveTo>
                    <a:pt x="92016" y="0"/>
                  </a:moveTo>
                  <a:lnTo>
                    <a:pt x="69659" y="0"/>
                  </a:lnTo>
                  <a:lnTo>
                    <a:pt x="60734" y="4680"/>
                  </a:lnTo>
                  <a:lnTo>
                    <a:pt x="16312" y="56192"/>
                  </a:lnTo>
                  <a:lnTo>
                    <a:pt x="6507" y="75277"/>
                  </a:lnTo>
                  <a:lnTo>
                    <a:pt x="0" y="116931"/>
                  </a:lnTo>
                  <a:lnTo>
                    <a:pt x="6207" y="173833"/>
                  </a:lnTo>
                  <a:lnTo>
                    <a:pt x="12154" y="197752"/>
                  </a:lnTo>
                  <a:lnTo>
                    <a:pt x="17718" y="206704"/>
                  </a:lnTo>
                  <a:lnTo>
                    <a:pt x="33259" y="219770"/>
                  </a:lnTo>
                  <a:lnTo>
                    <a:pt x="54984" y="226357"/>
                  </a:lnTo>
                  <a:lnTo>
                    <a:pt x="67328" y="228114"/>
                  </a:lnTo>
                  <a:lnTo>
                    <a:pt x="90402" y="223827"/>
                  </a:lnTo>
                  <a:lnTo>
                    <a:pt x="101469" y="219408"/>
                  </a:lnTo>
                  <a:lnTo>
                    <a:pt x="116884" y="205139"/>
                  </a:lnTo>
                  <a:lnTo>
                    <a:pt x="146331" y="156043"/>
                  </a:lnTo>
                  <a:lnTo>
                    <a:pt x="151251" y="130964"/>
                  </a:lnTo>
                  <a:lnTo>
                    <a:pt x="148431" y="84948"/>
                  </a:lnTo>
                  <a:lnTo>
                    <a:pt x="140096" y="60761"/>
                  </a:lnTo>
                  <a:lnTo>
                    <a:pt x="110093" y="20581"/>
                  </a:lnTo>
                  <a:lnTo>
                    <a:pt x="90691" y="9147"/>
                  </a:lnTo>
                  <a:lnTo>
                    <a:pt x="6043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8759710" y="1010735"/>
              <a:ext cx="21058" cy="389556"/>
            </a:xfrm>
            <a:custGeom>
              <a:avLst/>
              <a:gdLst/>
              <a:ahLst/>
              <a:cxnLst/>
              <a:rect l="0" t="0" r="0" b="0"/>
              <a:pathLst>
                <a:path w="21058" h="389556">
                  <a:moveTo>
                    <a:pt x="0" y="0"/>
                  </a:moveTo>
                  <a:lnTo>
                    <a:pt x="0" y="52051"/>
                  </a:lnTo>
                  <a:lnTo>
                    <a:pt x="5589" y="111537"/>
                  </a:lnTo>
                  <a:lnTo>
                    <a:pt x="9064" y="162900"/>
                  </a:lnTo>
                  <a:lnTo>
                    <a:pt x="10094" y="211394"/>
                  </a:lnTo>
                  <a:lnTo>
                    <a:pt x="15989" y="260987"/>
                  </a:lnTo>
                  <a:lnTo>
                    <a:pt x="20055" y="321741"/>
                  </a:lnTo>
                  <a:lnTo>
                    <a:pt x="20859" y="369444"/>
                  </a:lnTo>
                  <a:lnTo>
                    <a:pt x="21057" y="389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8612311" y="1137192"/>
              <a:ext cx="305327" cy="20943"/>
            </a:xfrm>
            <a:custGeom>
              <a:avLst/>
              <a:gdLst/>
              <a:ahLst/>
              <a:cxnLst/>
              <a:rect l="0" t="0" r="0" b="0"/>
              <a:pathLst>
                <a:path w="305327" h="20943">
                  <a:moveTo>
                    <a:pt x="305326" y="20942"/>
                  </a:moveTo>
                  <a:lnTo>
                    <a:pt x="294148" y="9764"/>
                  </a:lnTo>
                  <a:lnTo>
                    <a:pt x="276182" y="4276"/>
                  </a:lnTo>
                  <a:lnTo>
                    <a:pt x="213014" y="463"/>
                  </a:lnTo>
                  <a:lnTo>
                    <a:pt x="157717" y="0"/>
                  </a:lnTo>
                  <a:lnTo>
                    <a:pt x="101734" y="5497"/>
                  </a:lnTo>
                  <a:lnTo>
                    <a:pt x="46785" y="9443"/>
                  </a:lnTo>
                  <a:lnTo>
                    <a:pt x="0" y="104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9091504" y="1155415"/>
              <a:ext cx="158706" cy="391236"/>
            </a:xfrm>
            <a:custGeom>
              <a:avLst/>
              <a:gdLst/>
              <a:ahLst/>
              <a:cxnLst/>
              <a:rect l="0" t="0" r="0" b="0"/>
              <a:pathLst>
                <a:path w="158706" h="391236">
                  <a:moveTo>
                    <a:pt x="26175" y="129061"/>
                  </a:moveTo>
                  <a:lnTo>
                    <a:pt x="20109" y="163853"/>
                  </a:lnTo>
                  <a:lnTo>
                    <a:pt x="24631" y="225837"/>
                  </a:lnTo>
                  <a:lnTo>
                    <a:pt x="25717" y="277059"/>
                  </a:lnTo>
                  <a:lnTo>
                    <a:pt x="26039" y="326160"/>
                  </a:lnTo>
                  <a:lnTo>
                    <a:pt x="26148" y="384674"/>
                  </a:lnTo>
                  <a:lnTo>
                    <a:pt x="24987" y="390716"/>
                  </a:lnTo>
                  <a:lnTo>
                    <a:pt x="23043" y="391235"/>
                  </a:lnTo>
                  <a:lnTo>
                    <a:pt x="20577" y="388072"/>
                  </a:lnTo>
                  <a:lnTo>
                    <a:pt x="13176" y="331553"/>
                  </a:lnTo>
                  <a:lnTo>
                    <a:pt x="6709" y="270705"/>
                  </a:lnTo>
                  <a:lnTo>
                    <a:pt x="0" y="217173"/>
                  </a:lnTo>
                  <a:lnTo>
                    <a:pt x="1782" y="158678"/>
                  </a:lnTo>
                  <a:lnTo>
                    <a:pt x="9718" y="102482"/>
                  </a:lnTo>
                  <a:lnTo>
                    <a:pt x="24051" y="41836"/>
                  </a:lnTo>
                  <a:lnTo>
                    <a:pt x="35369" y="21664"/>
                  </a:lnTo>
                  <a:lnTo>
                    <a:pt x="51318" y="8020"/>
                  </a:lnTo>
                  <a:lnTo>
                    <a:pt x="60484" y="2743"/>
                  </a:lnTo>
                  <a:lnTo>
                    <a:pt x="80028" y="0"/>
                  </a:lnTo>
                  <a:lnTo>
                    <a:pt x="100412" y="3851"/>
                  </a:lnTo>
                  <a:lnTo>
                    <a:pt x="121170" y="13361"/>
                  </a:lnTo>
                  <a:lnTo>
                    <a:pt x="146998" y="37458"/>
                  </a:lnTo>
                  <a:lnTo>
                    <a:pt x="155913" y="59883"/>
                  </a:lnTo>
                  <a:lnTo>
                    <a:pt x="158705" y="85447"/>
                  </a:lnTo>
                  <a:lnTo>
                    <a:pt x="152530" y="124977"/>
                  </a:lnTo>
                  <a:lnTo>
                    <a:pt x="142385" y="148303"/>
                  </a:lnTo>
                  <a:lnTo>
                    <a:pt x="126956" y="164129"/>
                  </a:lnTo>
                  <a:lnTo>
                    <a:pt x="88456" y="183821"/>
                  </a:lnTo>
                  <a:lnTo>
                    <a:pt x="36703" y="19223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9269196" y="1137077"/>
              <a:ext cx="136047" cy="190867"/>
            </a:xfrm>
            <a:custGeom>
              <a:avLst/>
              <a:gdLst/>
              <a:ahLst/>
              <a:cxnLst/>
              <a:rect l="0" t="0" r="0" b="0"/>
              <a:pathLst>
                <a:path w="136047" h="190867">
                  <a:moveTo>
                    <a:pt x="111695" y="31586"/>
                  </a:moveTo>
                  <a:lnTo>
                    <a:pt x="94927" y="25997"/>
                  </a:lnTo>
                  <a:lnTo>
                    <a:pt x="62143" y="28110"/>
                  </a:lnTo>
                  <a:lnTo>
                    <a:pt x="42489" y="36280"/>
                  </a:lnTo>
                  <a:lnTo>
                    <a:pt x="25955" y="48880"/>
                  </a:lnTo>
                  <a:lnTo>
                    <a:pt x="10807" y="66178"/>
                  </a:lnTo>
                  <a:lnTo>
                    <a:pt x="2515" y="88684"/>
                  </a:lnTo>
                  <a:lnTo>
                    <a:pt x="0" y="114285"/>
                  </a:lnTo>
                  <a:lnTo>
                    <a:pt x="2781" y="141260"/>
                  </a:lnTo>
                  <a:lnTo>
                    <a:pt x="11036" y="162608"/>
                  </a:lnTo>
                  <a:lnTo>
                    <a:pt x="16513" y="171577"/>
                  </a:lnTo>
                  <a:lnTo>
                    <a:pt x="31957" y="184661"/>
                  </a:lnTo>
                  <a:lnTo>
                    <a:pt x="40989" y="189788"/>
                  </a:lnTo>
                  <a:lnTo>
                    <a:pt x="50520" y="190866"/>
                  </a:lnTo>
                  <a:lnTo>
                    <a:pt x="70468" y="185825"/>
                  </a:lnTo>
                  <a:lnTo>
                    <a:pt x="103465" y="163525"/>
                  </a:lnTo>
                  <a:lnTo>
                    <a:pt x="124205" y="142299"/>
                  </a:lnTo>
                  <a:lnTo>
                    <a:pt x="134023" y="124075"/>
                  </a:lnTo>
                  <a:lnTo>
                    <a:pt x="136046" y="98039"/>
                  </a:lnTo>
                  <a:lnTo>
                    <a:pt x="127814" y="44842"/>
                  </a:lnTo>
                  <a:lnTo>
                    <a:pt x="10116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9475647" y="1200248"/>
              <a:ext cx="16510" cy="168457"/>
            </a:xfrm>
            <a:custGeom>
              <a:avLst/>
              <a:gdLst/>
              <a:ahLst/>
              <a:cxnLst/>
              <a:rect l="0" t="0" r="0" b="0"/>
              <a:pathLst>
                <a:path w="16510" h="168457">
                  <a:moveTo>
                    <a:pt x="0" y="0"/>
                  </a:moveTo>
                  <a:lnTo>
                    <a:pt x="7236" y="27556"/>
                  </a:lnTo>
                  <a:lnTo>
                    <a:pt x="9879" y="83779"/>
                  </a:lnTo>
                  <a:lnTo>
                    <a:pt x="16509" y="143614"/>
                  </a:lnTo>
                  <a:lnTo>
                    <a:pt x="10529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9475647" y="104232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9591461" y="1180840"/>
              <a:ext cx="136871" cy="187865"/>
            </a:xfrm>
            <a:custGeom>
              <a:avLst/>
              <a:gdLst/>
              <a:ahLst/>
              <a:cxnLst/>
              <a:rect l="0" t="0" r="0" b="0"/>
              <a:pathLst>
                <a:path w="136871" h="187865">
                  <a:moveTo>
                    <a:pt x="0" y="72051"/>
                  </a:moveTo>
                  <a:lnTo>
                    <a:pt x="11453" y="120982"/>
                  </a:lnTo>
                  <a:lnTo>
                    <a:pt x="19160" y="180112"/>
                  </a:lnTo>
                  <a:lnTo>
                    <a:pt x="17453" y="185036"/>
                  </a:lnTo>
                  <a:lnTo>
                    <a:pt x="13975" y="183639"/>
                  </a:lnTo>
                  <a:lnTo>
                    <a:pt x="9317" y="178028"/>
                  </a:lnTo>
                  <a:lnTo>
                    <a:pt x="2761" y="136597"/>
                  </a:lnTo>
                  <a:lnTo>
                    <a:pt x="6408" y="85456"/>
                  </a:lnTo>
                  <a:lnTo>
                    <a:pt x="19290" y="32585"/>
                  </a:lnTo>
                  <a:lnTo>
                    <a:pt x="30410" y="10057"/>
                  </a:lnTo>
                  <a:lnTo>
                    <a:pt x="37821" y="3815"/>
                  </a:lnTo>
                  <a:lnTo>
                    <a:pt x="46271" y="824"/>
                  </a:lnTo>
                  <a:lnTo>
                    <a:pt x="55414" y="0"/>
                  </a:lnTo>
                  <a:lnTo>
                    <a:pt x="63848" y="2960"/>
                  </a:lnTo>
                  <a:lnTo>
                    <a:pt x="79460" y="15607"/>
                  </a:lnTo>
                  <a:lnTo>
                    <a:pt x="101403" y="48048"/>
                  </a:lnTo>
                  <a:lnTo>
                    <a:pt x="120203" y="100931"/>
                  </a:lnTo>
                  <a:lnTo>
                    <a:pt x="128249" y="153318"/>
                  </a:lnTo>
                  <a:lnTo>
                    <a:pt x="136870" y="1878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9770446" y="905450"/>
              <a:ext cx="10529" cy="473784"/>
            </a:xfrm>
            <a:custGeom>
              <a:avLst/>
              <a:gdLst/>
              <a:ahLst/>
              <a:cxnLst/>
              <a:rect l="0" t="0" r="0" b="0"/>
              <a:pathLst>
                <a:path w="10529" h="473784">
                  <a:moveTo>
                    <a:pt x="0" y="0"/>
                  </a:moveTo>
                  <a:lnTo>
                    <a:pt x="3119" y="59358"/>
                  </a:lnTo>
                  <a:lnTo>
                    <a:pt x="9064" y="121300"/>
                  </a:lnTo>
                  <a:lnTo>
                    <a:pt x="10239" y="184314"/>
                  </a:lnTo>
                  <a:lnTo>
                    <a:pt x="10442" y="231127"/>
                  </a:lnTo>
                  <a:lnTo>
                    <a:pt x="10502" y="294130"/>
                  </a:lnTo>
                  <a:lnTo>
                    <a:pt x="10520" y="356601"/>
                  </a:lnTo>
                  <a:lnTo>
                    <a:pt x="10525" y="411506"/>
                  </a:lnTo>
                  <a:lnTo>
                    <a:pt x="10528" y="4737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9644104" y="1031792"/>
              <a:ext cx="242156" cy="52644"/>
            </a:xfrm>
            <a:custGeom>
              <a:avLst/>
              <a:gdLst/>
              <a:ahLst/>
              <a:cxnLst/>
              <a:rect l="0" t="0" r="0" b="0"/>
              <a:pathLst>
                <a:path w="242156" h="52644">
                  <a:moveTo>
                    <a:pt x="242155" y="0"/>
                  </a:moveTo>
                  <a:lnTo>
                    <a:pt x="178704" y="17959"/>
                  </a:lnTo>
                  <a:lnTo>
                    <a:pt x="117491" y="28547"/>
                  </a:lnTo>
                  <a:lnTo>
                    <a:pt x="54249" y="39591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9854673" y="1139842"/>
              <a:ext cx="191910" cy="270977"/>
            </a:xfrm>
            <a:custGeom>
              <a:avLst/>
              <a:gdLst/>
              <a:ahLst/>
              <a:cxnLst/>
              <a:rect l="0" t="0" r="0" b="0"/>
              <a:pathLst>
                <a:path w="191910" h="270977">
                  <a:moveTo>
                    <a:pt x="147400" y="39349"/>
                  </a:moveTo>
                  <a:lnTo>
                    <a:pt x="141810" y="22582"/>
                  </a:lnTo>
                  <a:lnTo>
                    <a:pt x="129707" y="11230"/>
                  </a:lnTo>
                  <a:lnTo>
                    <a:pt x="111460" y="3455"/>
                  </a:lnTo>
                  <a:lnTo>
                    <a:pt x="87752" y="0"/>
                  </a:lnTo>
                  <a:lnTo>
                    <a:pt x="67857" y="4703"/>
                  </a:lnTo>
                  <a:lnTo>
                    <a:pt x="36021" y="26786"/>
                  </a:lnTo>
                  <a:lnTo>
                    <a:pt x="32203" y="35653"/>
                  </a:lnTo>
                  <a:lnTo>
                    <a:pt x="31080" y="57984"/>
                  </a:lnTo>
                  <a:lnTo>
                    <a:pt x="42615" y="91274"/>
                  </a:lnTo>
                  <a:lnTo>
                    <a:pt x="57544" y="106491"/>
                  </a:lnTo>
                  <a:lnTo>
                    <a:pt x="66439" y="112186"/>
                  </a:lnTo>
                  <a:lnTo>
                    <a:pt x="124578" y="125197"/>
                  </a:lnTo>
                  <a:lnTo>
                    <a:pt x="157405" y="137705"/>
                  </a:lnTo>
                  <a:lnTo>
                    <a:pt x="168108" y="143524"/>
                  </a:lnTo>
                  <a:lnTo>
                    <a:pt x="183119" y="159349"/>
                  </a:lnTo>
                  <a:lnTo>
                    <a:pt x="188760" y="168482"/>
                  </a:lnTo>
                  <a:lnTo>
                    <a:pt x="191909" y="191108"/>
                  </a:lnTo>
                  <a:lnTo>
                    <a:pt x="188238" y="214422"/>
                  </a:lnTo>
                  <a:lnTo>
                    <a:pt x="178808" y="232583"/>
                  </a:lnTo>
                  <a:lnTo>
                    <a:pt x="149166" y="255961"/>
                  </a:lnTo>
                  <a:lnTo>
                    <a:pt x="110748" y="266527"/>
                  </a:lnTo>
                  <a:lnTo>
                    <a:pt x="55845" y="270097"/>
                  </a:lnTo>
                  <a:lnTo>
                    <a:pt x="0" y="27097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4" name="Group 173"/>
          <p:cNvGrpSpPr/>
          <p:nvPr/>
        </p:nvGrpSpPr>
        <p:grpSpPr>
          <a:xfrm>
            <a:off x="1087657" y="2563747"/>
            <a:ext cx="690235" cy="529968"/>
            <a:chOff x="1087657" y="2563747"/>
            <a:chExt cx="690235" cy="529968"/>
          </a:xfrm>
        </p:grpSpPr>
        <p:sp>
          <p:nvSpPr>
            <p:cNvPr id="171" name="Freeform 170"/>
            <p:cNvSpPr/>
            <p:nvPr/>
          </p:nvSpPr>
          <p:spPr>
            <a:xfrm>
              <a:off x="1087657" y="2729427"/>
              <a:ext cx="281048" cy="364288"/>
            </a:xfrm>
            <a:custGeom>
              <a:avLst/>
              <a:gdLst/>
              <a:ahLst/>
              <a:cxnLst/>
              <a:rect l="0" t="0" r="0" b="0"/>
              <a:pathLst>
                <a:path w="281048" h="364288">
                  <a:moveTo>
                    <a:pt x="154705" y="165909"/>
                  </a:moveTo>
                  <a:lnTo>
                    <a:pt x="149116" y="149142"/>
                  </a:lnTo>
                  <a:lnTo>
                    <a:pt x="149492" y="131551"/>
                  </a:lnTo>
                  <a:lnTo>
                    <a:pt x="151218" y="112034"/>
                  </a:lnTo>
                  <a:lnTo>
                    <a:pt x="139746" y="60462"/>
                  </a:lnTo>
                  <a:lnTo>
                    <a:pt x="124277" y="28991"/>
                  </a:lnTo>
                  <a:lnTo>
                    <a:pt x="99286" y="3028"/>
                  </a:lnTo>
                  <a:lnTo>
                    <a:pt x="89683" y="0"/>
                  </a:lnTo>
                  <a:lnTo>
                    <a:pt x="69655" y="2875"/>
                  </a:lnTo>
                  <a:lnTo>
                    <a:pt x="52174" y="18190"/>
                  </a:lnTo>
                  <a:lnTo>
                    <a:pt x="37776" y="41765"/>
                  </a:lnTo>
                  <a:lnTo>
                    <a:pt x="19001" y="104559"/>
                  </a:lnTo>
                  <a:lnTo>
                    <a:pt x="7652" y="155920"/>
                  </a:lnTo>
                  <a:lnTo>
                    <a:pt x="0" y="208183"/>
                  </a:lnTo>
                  <a:lnTo>
                    <a:pt x="852" y="260713"/>
                  </a:lnTo>
                  <a:lnTo>
                    <a:pt x="11621" y="319687"/>
                  </a:lnTo>
                  <a:lnTo>
                    <a:pt x="27172" y="354193"/>
                  </a:lnTo>
                  <a:lnTo>
                    <a:pt x="34588" y="360452"/>
                  </a:lnTo>
                  <a:lnTo>
                    <a:pt x="43042" y="363454"/>
                  </a:lnTo>
                  <a:lnTo>
                    <a:pt x="52187" y="364287"/>
                  </a:lnTo>
                  <a:lnTo>
                    <a:pt x="71707" y="358972"/>
                  </a:lnTo>
                  <a:lnTo>
                    <a:pt x="81825" y="354279"/>
                  </a:lnTo>
                  <a:lnTo>
                    <a:pt x="96188" y="339707"/>
                  </a:lnTo>
                  <a:lnTo>
                    <a:pt x="126072" y="283163"/>
                  </a:lnTo>
                  <a:lnTo>
                    <a:pt x="143373" y="225552"/>
                  </a:lnTo>
                  <a:lnTo>
                    <a:pt x="152467" y="163783"/>
                  </a:lnTo>
                  <a:lnTo>
                    <a:pt x="160329" y="121945"/>
                  </a:lnTo>
                  <a:lnTo>
                    <a:pt x="159624" y="122562"/>
                  </a:lnTo>
                  <a:lnTo>
                    <a:pt x="157984" y="126483"/>
                  </a:lnTo>
                  <a:lnTo>
                    <a:pt x="164058" y="183187"/>
                  </a:lnTo>
                  <a:lnTo>
                    <a:pt x="176064" y="223022"/>
                  </a:lnTo>
                  <a:lnTo>
                    <a:pt x="194439" y="253282"/>
                  </a:lnTo>
                  <a:lnTo>
                    <a:pt x="220290" y="277065"/>
                  </a:lnTo>
                  <a:lnTo>
                    <a:pt x="230014" y="280958"/>
                  </a:lnTo>
                  <a:lnTo>
                    <a:pt x="250177" y="282163"/>
                  </a:lnTo>
                  <a:lnTo>
                    <a:pt x="264598" y="278799"/>
                  </a:lnTo>
                  <a:lnTo>
                    <a:pt x="281047" y="2711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1381300" y="2798176"/>
              <a:ext cx="150739" cy="202446"/>
            </a:xfrm>
            <a:custGeom>
              <a:avLst/>
              <a:gdLst/>
              <a:ahLst/>
              <a:cxnLst/>
              <a:rect l="0" t="0" r="0" b="0"/>
              <a:pathLst>
                <a:path w="150739" h="202446">
                  <a:moveTo>
                    <a:pt x="8461" y="44518"/>
                  </a:moveTo>
                  <a:lnTo>
                    <a:pt x="128" y="81996"/>
                  </a:lnTo>
                  <a:lnTo>
                    <a:pt x="1703" y="116844"/>
                  </a:lnTo>
                  <a:lnTo>
                    <a:pt x="7126" y="165649"/>
                  </a:lnTo>
                  <a:lnTo>
                    <a:pt x="6401" y="170896"/>
                  </a:lnTo>
                  <a:lnTo>
                    <a:pt x="4748" y="170884"/>
                  </a:lnTo>
                  <a:lnTo>
                    <a:pt x="2476" y="167367"/>
                  </a:lnTo>
                  <a:lnTo>
                    <a:pt x="0" y="114798"/>
                  </a:lnTo>
                  <a:lnTo>
                    <a:pt x="12705" y="55982"/>
                  </a:lnTo>
                  <a:lnTo>
                    <a:pt x="28306" y="23738"/>
                  </a:lnTo>
                  <a:lnTo>
                    <a:pt x="44187" y="8766"/>
                  </a:lnTo>
                  <a:lnTo>
                    <a:pt x="53336" y="3136"/>
                  </a:lnTo>
                  <a:lnTo>
                    <a:pt x="72859" y="0"/>
                  </a:lnTo>
                  <a:lnTo>
                    <a:pt x="82979" y="801"/>
                  </a:lnTo>
                  <a:lnTo>
                    <a:pt x="100462" y="7931"/>
                  </a:lnTo>
                  <a:lnTo>
                    <a:pt x="108399" y="13107"/>
                  </a:lnTo>
                  <a:lnTo>
                    <a:pt x="113691" y="21238"/>
                  </a:lnTo>
                  <a:lnTo>
                    <a:pt x="134059" y="75579"/>
                  </a:lnTo>
                  <a:lnTo>
                    <a:pt x="144275" y="126520"/>
                  </a:lnTo>
                  <a:lnTo>
                    <a:pt x="150738" y="165391"/>
                  </a:lnTo>
                  <a:lnTo>
                    <a:pt x="145332" y="2024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1629171" y="2563747"/>
              <a:ext cx="148721" cy="475751"/>
            </a:xfrm>
            <a:custGeom>
              <a:avLst/>
              <a:gdLst/>
              <a:ahLst/>
              <a:cxnLst/>
              <a:rect l="0" t="0" r="0" b="0"/>
              <a:pathLst>
                <a:path w="148721" h="475751">
                  <a:moveTo>
                    <a:pt x="86974" y="342118"/>
                  </a:moveTo>
                  <a:lnTo>
                    <a:pt x="83854" y="299426"/>
                  </a:lnTo>
                  <a:lnTo>
                    <a:pt x="77398" y="279860"/>
                  </a:lnTo>
                  <a:lnTo>
                    <a:pt x="66730" y="263365"/>
                  </a:lnTo>
                  <a:lnTo>
                    <a:pt x="60610" y="260370"/>
                  </a:lnTo>
                  <a:lnTo>
                    <a:pt x="54190" y="260713"/>
                  </a:lnTo>
                  <a:lnTo>
                    <a:pt x="39648" y="268503"/>
                  </a:lnTo>
                  <a:lnTo>
                    <a:pt x="21486" y="283664"/>
                  </a:lnTo>
                  <a:lnTo>
                    <a:pt x="7956" y="305220"/>
                  </a:lnTo>
                  <a:lnTo>
                    <a:pt x="2709" y="317519"/>
                  </a:lnTo>
                  <a:lnTo>
                    <a:pt x="0" y="343663"/>
                  </a:lnTo>
                  <a:lnTo>
                    <a:pt x="7793" y="404165"/>
                  </a:lnTo>
                  <a:lnTo>
                    <a:pt x="21767" y="454460"/>
                  </a:lnTo>
                  <a:lnTo>
                    <a:pt x="33036" y="472376"/>
                  </a:lnTo>
                  <a:lnTo>
                    <a:pt x="40487" y="475750"/>
                  </a:lnTo>
                  <a:lnTo>
                    <a:pt x="48963" y="475660"/>
                  </a:lnTo>
                  <a:lnTo>
                    <a:pt x="58124" y="473260"/>
                  </a:lnTo>
                  <a:lnTo>
                    <a:pt x="74542" y="458115"/>
                  </a:lnTo>
                  <a:lnTo>
                    <a:pt x="104145" y="410265"/>
                  </a:lnTo>
                  <a:lnTo>
                    <a:pt x="119878" y="358410"/>
                  </a:lnTo>
                  <a:lnTo>
                    <a:pt x="135674" y="299713"/>
                  </a:lnTo>
                  <a:lnTo>
                    <a:pt x="145337" y="246495"/>
                  </a:lnTo>
                  <a:lnTo>
                    <a:pt x="148720" y="197712"/>
                  </a:lnTo>
                  <a:lnTo>
                    <a:pt x="148553" y="143353"/>
                  </a:lnTo>
                  <a:lnTo>
                    <a:pt x="141728" y="88646"/>
                  </a:lnTo>
                  <a:lnTo>
                    <a:pt x="131489" y="27545"/>
                  </a:lnTo>
                  <a:lnTo>
                    <a:pt x="125086" y="5776"/>
                  </a:lnTo>
                  <a:lnTo>
                    <a:pt x="120571" y="907"/>
                  </a:lnTo>
                  <a:lnTo>
                    <a:pt x="115221" y="0"/>
                  </a:lnTo>
                  <a:lnTo>
                    <a:pt x="109314" y="1735"/>
                  </a:lnTo>
                  <a:lnTo>
                    <a:pt x="99632" y="19261"/>
                  </a:lnTo>
                  <a:lnTo>
                    <a:pt x="90724" y="62013"/>
                  </a:lnTo>
                  <a:lnTo>
                    <a:pt x="88085" y="114844"/>
                  </a:lnTo>
                  <a:lnTo>
                    <a:pt x="87303" y="174952"/>
                  </a:lnTo>
                  <a:lnTo>
                    <a:pt x="90191" y="227857"/>
                  </a:lnTo>
                  <a:lnTo>
                    <a:pt x="93083" y="253900"/>
                  </a:lnTo>
                  <a:lnTo>
                    <a:pt x="91647" y="308574"/>
                  </a:lnTo>
                  <a:lnTo>
                    <a:pt x="98887" y="362595"/>
                  </a:lnTo>
                  <a:lnTo>
                    <a:pt x="111814" y="422072"/>
                  </a:lnTo>
                  <a:lnTo>
                    <a:pt x="129088" y="4579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357968" y="194452"/>
            <a:ext cx="3263836" cy="584657"/>
            <a:chOff x="357968" y="194452"/>
            <a:chExt cx="3263836" cy="584657"/>
          </a:xfrm>
        </p:grpSpPr>
        <p:sp>
          <p:nvSpPr>
            <p:cNvPr id="2" name="Freeform 1"/>
            <p:cNvSpPr/>
            <p:nvPr/>
          </p:nvSpPr>
          <p:spPr>
            <a:xfrm>
              <a:off x="390776" y="194452"/>
              <a:ext cx="428091" cy="525419"/>
            </a:xfrm>
            <a:custGeom>
              <a:avLst/>
              <a:gdLst/>
              <a:ahLst/>
              <a:cxnLst/>
              <a:rect l="0" t="0" r="0" b="0"/>
              <a:pathLst>
                <a:path w="428091" h="525419">
                  <a:moveTo>
                    <a:pt x="198819" y="5589"/>
                  </a:moveTo>
                  <a:lnTo>
                    <a:pt x="182052" y="0"/>
                  </a:lnTo>
                  <a:lnTo>
                    <a:pt x="164461" y="375"/>
                  </a:lnTo>
                  <a:lnTo>
                    <a:pt x="144944" y="5611"/>
                  </a:lnTo>
                  <a:lnTo>
                    <a:pt x="93372" y="34592"/>
                  </a:lnTo>
                  <a:lnTo>
                    <a:pt x="59794" y="70330"/>
                  </a:lnTo>
                  <a:lnTo>
                    <a:pt x="23523" y="121609"/>
                  </a:lnTo>
                  <a:lnTo>
                    <a:pt x="15625" y="145671"/>
                  </a:lnTo>
                  <a:lnTo>
                    <a:pt x="4965" y="199246"/>
                  </a:lnTo>
                  <a:lnTo>
                    <a:pt x="0" y="254889"/>
                  </a:lnTo>
                  <a:lnTo>
                    <a:pt x="2139" y="310940"/>
                  </a:lnTo>
                  <a:lnTo>
                    <a:pt x="19069" y="367072"/>
                  </a:lnTo>
                  <a:lnTo>
                    <a:pt x="51782" y="425805"/>
                  </a:lnTo>
                  <a:lnTo>
                    <a:pt x="87733" y="478080"/>
                  </a:lnTo>
                  <a:lnTo>
                    <a:pt x="115992" y="501346"/>
                  </a:lnTo>
                  <a:lnTo>
                    <a:pt x="167418" y="524191"/>
                  </a:lnTo>
                  <a:lnTo>
                    <a:pt x="188373" y="525418"/>
                  </a:lnTo>
                  <a:lnTo>
                    <a:pt x="251469" y="510378"/>
                  </a:lnTo>
                  <a:lnTo>
                    <a:pt x="271352" y="502511"/>
                  </a:lnTo>
                  <a:lnTo>
                    <a:pt x="328007" y="454906"/>
                  </a:lnTo>
                  <a:lnTo>
                    <a:pt x="368603" y="412459"/>
                  </a:lnTo>
                  <a:lnTo>
                    <a:pt x="396022" y="352701"/>
                  </a:lnTo>
                  <a:lnTo>
                    <a:pt x="411798" y="320177"/>
                  </a:lnTo>
                  <a:lnTo>
                    <a:pt x="424438" y="259724"/>
                  </a:lnTo>
                  <a:lnTo>
                    <a:pt x="428090" y="201974"/>
                  </a:lnTo>
                  <a:lnTo>
                    <a:pt x="415636" y="143364"/>
                  </a:lnTo>
                  <a:lnTo>
                    <a:pt x="401048" y="101694"/>
                  </a:lnTo>
                  <a:lnTo>
                    <a:pt x="349539" y="40874"/>
                  </a:lnTo>
                  <a:lnTo>
                    <a:pt x="323026" y="25272"/>
                  </a:lnTo>
                  <a:lnTo>
                    <a:pt x="273050" y="17926"/>
                  </a:lnTo>
                  <a:lnTo>
                    <a:pt x="217425" y="19594"/>
                  </a:lnTo>
                  <a:lnTo>
                    <a:pt x="188291" y="266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907553" y="510807"/>
              <a:ext cx="145297" cy="197245"/>
            </a:xfrm>
            <a:custGeom>
              <a:avLst/>
              <a:gdLst/>
              <a:ahLst/>
              <a:cxnLst/>
              <a:rect l="0" t="0" r="0" b="0"/>
              <a:pathLst>
                <a:path w="145297" h="197245">
                  <a:moveTo>
                    <a:pt x="18954" y="78788"/>
                  </a:moveTo>
                  <a:lnTo>
                    <a:pt x="13365" y="95556"/>
                  </a:lnTo>
                  <a:lnTo>
                    <a:pt x="13741" y="113147"/>
                  </a:lnTo>
                  <a:lnTo>
                    <a:pt x="26673" y="170617"/>
                  </a:lnTo>
                  <a:lnTo>
                    <a:pt x="33303" y="193301"/>
                  </a:lnTo>
                  <a:lnTo>
                    <a:pt x="33200" y="197244"/>
                  </a:lnTo>
                  <a:lnTo>
                    <a:pt x="30791" y="196363"/>
                  </a:lnTo>
                  <a:lnTo>
                    <a:pt x="26845" y="192267"/>
                  </a:lnTo>
                  <a:lnTo>
                    <a:pt x="8541" y="139341"/>
                  </a:lnTo>
                  <a:lnTo>
                    <a:pt x="0" y="85290"/>
                  </a:lnTo>
                  <a:lnTo>
                    <a:pt x="5071" y="60621"/>
                  </a:lnTo>
                  <a:lnTo>
                    <a:pt x="16293" y="39129"/>
                  </a:lnTo>
                  <a:lnTo>
                    <a:pt x="32979" y="21777"/>
                  </a:lnTo>
                  <a:lnTo>
                    <a:pt x="55213" y="12506"/>
                  </a:lnTo>
                  <a:lnTo>
                    <a:pt x="111770" y="0"/>
                  </a:lnTo>
                  <a:lnTo>
                    <a:pt x="145296" y="50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130571" y="226448"/>
              <a:ext cx="174963" cy="491848"/>
            </a:xfrm>
            <a:custGeom>
              <a:avLst/>
              <a:gdLst/>
              <a:ahLst/>
              <a:cxnLst/>
              <a:rect l="0" t="0" r="0" b="0"/>
              <a:pathLst>
                <a:path w="174963" h="491848">
                  <a:moveTo>
                    <a:pt x="111791" y="394733"/>
                  </a:moveTo>
                  <a:lnTo>
                    <a:pt x="82483" y="356359"/>
                  </a:lnTo>
                  <a:lnTo>
                    <a:pt x="56704" y="340729"/>
                  </a:lnTo>
                  <a:lnTo>
                    <a:pt x="48160" y="340013"/>
                  </a:lnTo>
                  <a:lnTo>
                    <a:pt x="32428" y="345456"/>
                  </a:lnTo>
                  <a:lnTo>
                    <a:pt x="10417" y="361675"/>
                  </a:lnTo>
                  <a:lnTo>
                    <a:pt x="2395" y="383940"/>
                  </a:lnTo>
                  <a:lnTo>
                    <a:pt x="0" y="410993"/>
                  </a:lnTo>
                  <a:lnTo>
                    <a:pt x="11008" y="467801"/>
                  </a:lnTo>
                  <a:lnTo>
                    <a:pt x="16526" y="476200"/>
                  </a:lnTo>
                  <a:lnTo>
                    <a:pt x="32017" y="488652"/>
                  </a:lnTo>
                  <a:lnTo>
                    <a:pt x="50599" y="491847"/>
                  </a:lnTo>
                  <a:lnTo>
                    <a:pt x="60468" y="491061"/>
                  </a:lnTo>
                  <a:lnTo>
                    <a:pt x="68217" y="485858"/>
                  </a:lnTo>
                  <a:lnTo>
                    <a:pt x="98716" y="436600"/>
                  </a:lnTo>
                  <a:lnTo>
                    <a:pt x="117614" y="379043"/>
                  </a:lnTo>
                  <a:lnTo>
                    <a:pt x="129492" y="321400"/>
                  </a:lnTo>
                  <a:lnTo>
                    <a:pt x="132185" y="259365"/>
                  </a:lnTo>
                  <a:lnTo>
                    <a:pt x="138241" y="208135"/>
                  </a:lnTo>
                  <a:lnTo>
                    <a:pt x="135127" y="146827"/>
                  </a:lnTo>
                  <a:lnTo>
                    <a:pt x="130179" y="89657"/>
                  </a:lnTo>
                  <a:lnTo>
                    <a:pt x="114949" y="27655"/>
                  </a:lnTo>
                  <a:lnTo>
                    <a:pt x="108125" y="5809"/>
                  </a:lnTo>
                  <a:lnTo>
                    <a:pt x="103498" y="920"/>
                  </a:lnTo>
                  <a:lnTo>
                    <a:pt x="98074" y="0"/>
                  </a:lnTo>
                  <a:lnTo>
                    <a:pt x="92118" y="1726"/>
                  </a:lnTo>
                  <a:lnTo>
                    <a:pt x="88147" y="7556"/>
                  </a:lnTo>
                  <a:lnTo>
                    <a:pt x="82559" y="38118"/>
                  </a:lnTo>
                  <a:lnTo>
                    <a:pt x="83790" y="93487"/>
                  </a:lnTo>
                  <a:lnTo>
                    <a:pt x="88677" y="143258"/>
                  </a:lnTo>
                  <a:lnTo>
                    <a:pt x="95917" y="201299"/>
                  </a:lnTo>
                  <a:lnTo>
                    <a:pt x="101377" y="261031"/>
                  </a:lnTo>
                  <a:lnTo>
                    <a:pt x="112507" y="315290"/>
                  </a:lnTo>
                  <a:lnTo>
                    <a:pt x="125971" y="376051"/>
                  </a:lnTo>
                  <a:lnTo>
                    <a:pt x="146515" y="435773"/>
                  </a:lnTo>
                  <a:lnTo>
                    <a:pt x="152488" y="446660"/>
                  </a:lnTo>
                  <a:lnTo>
                    <a:pt x="157640" y="451577"/>
                  </a:lnTo>
                  <a:lnTo>
                    <a:pt x="162244" y="452516"/>
                  </a:lnTo>
                  <a:lnTo>
                    <a:pt x="174962" y="44737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337119" y="499807"/>
              <a:ext cx="168457" cy="187165"/>
            </a:xfrm>
            <a:custGeom>
              <a:avLst/>
              <a:gdLst/>
              <a:ahLst/>
              <a:cxnLst/>
              <a:rect l="0" t="0" r="0" b="0"/>
              <a:pathLst>
                <a:path w="168457" h="187165">
                  <a:moveTo>
                    <a:pt x="0" y="100317"/>
                  </a:moveTo>
                  <a:lnTo>
                    <a:pt x="58617" y="100317"/>
                  </a:lnTo>
                  <a:lnTo>
                    <a:pt x="115214" y="88864"/>
                  </a:lnTo>
                  <a:lnTo>
                    <a:pt x="135434" y="81189"/>
                  </a:lnTo>
                  <a:lnTo>
                    <a:pt x="152220" y="69979"/>
                  </a:lnTo>
                  <a:lnTo>
                    <a:pt x="157632" y="61374"/>
                  </a:lnTo>
                  <a:lnTo>
                    <a:pt x="163645" y="39335"/>
                  </a:lnTo>
                  <a:lnTo>
                    <a:pt x="162909" y="29247"/>
                  </a:lnTo>
                  <a:lnTo>
                    <a:pt x="155852" y="11798"/>
                  </a:lnTo>
                  <a:lnTo>
                    <a:pt x="148355" y="6210"/>
                  </a:lnTo>
                  <a:lnTo>
                    <a:pt x="127547" y="0"/>
                  </a:lnTo>
                  <a:lnTo>
                    <a:pt x="95113" y="2093"/>
                  </a:lnTo>
                  <a:lnTo>
                    <a:pt x="76978" y="10258"/>
                  </a:lnTo>
                  <a:lnTo>
                    <a:pt x="61118" y="22856"/>
                  </a:lnTo>
                  <a:lnTo>
                    <a:pt x="46271" y="40154"/>
                  </a:lnTo>
                  <a:lnTo>
                    <a:pt x="38112" y="62659"/>
                  </a:lnTo>
                  <a:lnTo>
                    <a:pt x="35656" y="87090"/>
                  </a:lnTo>
                  <a:lnTo>
                    <a:pt x="38464" y="109646"/>
                  </a:lnTo>
                  <a:lnTo>
                    <a:pt x="46731" y="128250"/>
                  </a:lnTo>
                  <a:lnTo>
                    <a:pt x="71751" y="172582"/>
                  </a:lnTo>
                  <a:lnTo>
                    <a:pt x="88041" y="184297"/>
                  </a:lnTo>
                  <a:lnTo>
                    <a:pt x="110099" y="187164"/>
                  </a:lnTo>
                  <a:lnTo>
                    <a:pt x="133161" y="183369"/>
                  </a:lnTo>
                  <a:lnTo>
                    <a:pt x="168456" y="16348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579274" y="494839"/>
              <a:ext cx="126343" cy="206664"/>
            </a:xfrm>
            <a:custGeom>
              <a:avLst/>
              <a:gdLst/>
              <a:ahLst/>
              <a:cxnLst/>
              <a:rect l="0" t="0" r="0" b="0"/>
              <a:pathLst>
                <a:path w="126343" h="206664">
                  <a:moveTo>
                    <a:pt x="0" y="94756"/>
                  </a:moveTo>
                  <a:lnTo>
                    <a:pt x="17959" y="155867"/>
                  </a:lnTo>
                  <a:lnTo>
                    <a:pt x="29368" y="187732"/>
                  </a:lnTo>
                  <a:lnTo>
                    <a:pt x="42367" y="206663"/>
                  </a:lnTo>
                  <a:lnTo>
                    <a:pt x="24435" y="165094"/>
                  </a:lnTo>
                  <a:lnTo>
                    <a:pt x="13622" y="114456"/>
                  </a:lnTo>
                  <a:lnTo>
                    <a:pt x="11140" y="59393"/>
                  </a:lnTo>
                  <a:lnTo>
                    <a:pt x="17039" y="37705"/>
                  </a:lnTo>
                  <a:lnTo>
                    <a:pt x="21888" y="28646"/>
                  </a:lnTo>
                  <a:lnTo>
                    <a:pt x="36634" y="15461"/>
                  </a:lnTo>
                  <a:lnTo>
                    <a:pt x="56056" y="6872"/>
                  </a:lnTo>
                  <a:lnTo>
                    <a:pt x="100414" y="1357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774015" y="512713"/>
              <a:ext cx="123148" cy="198740"/>
            </a:xfrm>
            <a:custGeom>
              <a:avLst/>
              <a:gdLst/>
              <a:ahLst/>
              <a:cxnLst/>
              <a:rect l="0" t="0" r="0" b="0"/>
              <a:pathLst>
                <a:path w="123148" h="198740">
                  <a:moveTo>
                    <a:pt x="15829" y="97939"/>
                  </a:moveTo>
                  <a:lnTo>
                    <a:pt x="32597" y="103529"/>
                  </a:lnTo>
                  <a:lnTo>
                    <a:pt x="50187" y="103153"/>
                  </a:lnTo>
                  <a:lnTo>
                    <a:pt x="68534" y="97917"/>
                  </a:lnTo>
                  <a:lnTo>
                    <a:pt x="106622" y="68936"/>
                  </a:lnTo>
                  <a:lnTo>
                    <a:pt x="122409" y="42942"/>
                  </a:lnTo>
                  <a:lnTo>
                    <a:pt x="123147" y="34369"/>
                  </a:lnTo>
                  <a:lnTo>
                    <a:pt x="117728" y="18603"/>
                  </a:lnTo>
                  <a:lnTo>
                    <a:pt x="104401" y="6917"/>
                  </a:lnTo>
                  <a:lnTo>
                    <a:pt x="95934" y="2163"/>
                  </a:lnTo>
                  <a:lnTo>
                    <a:pt x="77168" y="0"/>
                  </a:lnTo>
                  <a:lnTo>
                    <a:pt x="57129" y="4108"/>
                  </a:lnTo>
                  <a:lnTo>
                    <a:pt x="36524" y="13733"/>
                  </a:lnTo>
                  <a:lnTo>
                    <a:pt x="10783" y="37894"/>
                  </a:lnTo>
                  <a:lnTo>
                    <a:pt x="1888" y="63454"/>
                  </a:lnTo>
                  <a:lnTo>
                    <a:pt x="0" y="107609"/>
                  </a:lnTo>
                  <a:lnTo>
                    <a:pt x="5285" y="134992"/>
                  </a:lnTo>
                  <a:lnTo>
                    <a:pt x="21414" y="168969"/>
                  </a:lnTo>
                  <a:lnTo>
                    <a:pt x="34299" y="186440"/>
                  </a:lnTo>
                  <a:lnTo>
                    <a:pt x="54064" y="195765"/>
                  </a:lnTo>
                  <a:lnTo>
                    <a:pt x="77276" y="198739"/>
                  </a:lnTo>
                  <a:lnTo>
                    <a:pt x="121114" y="1926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941437" y="266578"/>
              <a:ext cx="174792" cy="447939"/>
            </a:xfrm>
            <a:custGeom>
              <a:avLst/>
              <a:gdLst/>
              <a:ahLst/>
              <a:cxnLst/>
              <a:rect l="0" t="0" r="0" b="0"/>
              <a:pathLst>
                <a:path w="174792" h="447939">
                  <a:moveTo>
                    <a:pt x="111620" y="375660"/>
                  </a:moveTo>
                  <a:lnTo>
                    <a:pt x="122798" y="358892"/>
                  </a:lnTo>
                  <a:lnTo>
                    <a:pt x="129750" y="326108"/>
                  </a:lnTo>
                  <a:lnTo>
                    <a:pt x="125137" y="306454"/>
                  </a:lnTo>
                  <a:lnTo>
                    <a:pt x="103111" y="274772"/>
                  </a:lnTo>
                  <a:lnTo>
                    <a:pt x="95419" y="270967"/>
                  </a:lnTo>
                  <a:lnTo>
                    <a:pt x="77513" y="269858"/>
                  </a:lnTo>
                  <a:lnTo>
                    <a:pt x="60976" y="276384"/>
                  </a:lnTo>
                  <a:lnTo>
                    <a:pt x="45828" y="288254"/>
                  </a:lnTo>
                  <a:lnTo>
                    <a:pt x="9961" y="334514"/>
                  </a:lnTo>
                  <a:lnTo>
                    <a:pt x="2097" y="358153"/>
                  </a:lnTo>
                  <a:lnTo>
                    <a:pt x="0" y="371007"/>
                  </a:lnTo>
                  <a:lnTo>
                    <a:pt x="3909" y="394649"/>
                  </a:lnTo>
                  <a:lnTo>
                    <a:pt x="25483" y="438422"/>
                  </a:lnTo>
                  <a:lnTo>
                    <a:pt x="33138" y="444408"/>
                  </a:lnTo>
                  <a:lnTo>
                    <a:pt x="41751" y="447228"/>
                  </a:lnTo>
                  <a:lnTo>
                    <a:pt x="51003" y="447938"/>
                  </a:lnTo>
                  <a:lnTo>
                    <a:pt x="67521" y="442489"/>
                  </a:lnTo>
                  <a:lnTo>
                    <a:pt x="82662" y="431098"/>
                  </a:lnTo>
                  <a:lnTo>
                    <a:pt x="97190" y="414337"/>
                  </a:lnTo>
                  <a:lnTo>
                    <a:pt x="112934" y="379581"/>
                  </a:lnTo>
                  <a:lnTo>
                    <a:pt x="120328" y="324745"/>
                  </a:lnTo>
                  <a:lnTo>
                    <a:pt x="121609" y="275826"/>
                  </a:lnTo>
                  <a:lnTo>
                    <a:pt x="121989" y="223117"/>
                  </a:lnTo>
                  <a:lnTo>
                    <a:pt x="122101" y="164736"/>
                  </a:lnTo>
                  <a:lnTo>
                    <a:pt x="120965" y="112212"/>
                  </a:lnTo>
                  <a:lnTo>
                    <a:pt x="110693" y="58719"/>
                  </a:lnTo>
                  <a:lnTo>
                    <a:pt x="97399" y="3438"/>
                  </a:lnTo>
                  <a:lnTo>
                    <a:pt x="95120" y="0"/>
                  </a:lnTo>
                  <a:lnTo>
                    <a:pt x="93601" y="3558"/>
                  </a:lnTo>
                  <a:lnTo>
                    <a:pt x="92133" y="66999"/>
                  </a:lnTo>
                  <a:lnTo>
                    <a:pt x="97917" y="117049"/>
                  </a:lnTo>
                  <a:lnTo>
                    <a:pt x="103584" y="180123"/>
                  </a:lnTo>
                  <a:lnTo>
                    <a:pt x="110032" y="238249"/>
                  </a:lnTo>
                  <a:lnTo>
                    <a:pt x="119712" y="290415"/>
                  </a:lnTo>
                  <a:lnTo>
                    <a:pt x="132889" y="344567"/>
                  </a:lnTo>
                  <a:lnTo>
                    <a:pt x="146757" y="394734"/>
                  </a:lnTo>
                  <a:lnTo>
                    <a:pt x="156872" y="410654"/>
                  </a:lnTo>
                  <a:lnTo>
                    <a:pt x="174791" y="42830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485455" y="195578"/>
              <a:ext cx="165892" cy="508895"/>
            </a:xfrm>
            <a:custGeom>
              <a:avLst/>
              <a:gdLst/>
              <a:ahLst/>
              <a:cxnLst/>
              <a:rect l="0" t="0" r="0" b="0"/>
              <a:pathLst>
                <a:path w="165892" h="508895">
                  <a:moveTo>
                    <a:pt x="30856" y="172919"/>
                  </a:moveTo>
                  <a:lnTo>
                    <a:pt x="30856" y="231536"/>
                  </a:lnTo>
                  <a:lnTo>
                    <a:pt x="30856" y="294115"/>
                  </a:lnTo>
                  <a:lnTo>
                    <a:pt x="33975" y="356563"/>
                  </a:lnTo>
                  <a:lnTo>
                    <a:pt x="39921" y="414565"/>
                  </a:lnTo>
                  <a:lnTo>
                    <a:pt x="41095" y="473942"/>
                  </a:lnTo>
                  <a:lnTo>
                    <a:pt x="40129" y="508426"/>
                  </a:lnTo>
                  <a:lnTo>
                    <a:pt x="38208" y="508894"/>
                  </a:lnTo>
                  <a:lnTo>
                    <a:pt x="35757" y="505697"/>
                  </a:lnTo>
                  <a:lnTo>
                    <a:pt x="20048" y="448094"/>
                  </a:lnTo>
                  <a:lnTo>
                    <a:pt x="12836" y="391323"/>
                  </a:lnTo>
                  <a:lnTo>
                    <a:pt x="7579" y="339407"/>
                  </a:lnTo>
                  <a:lnTo>
                    <a:pt x="1732" y="292439"/>
                  </a:lnTo>
                  <a:lnTo>
                    <a:pt x="0" y="230949"/>
                  </a:lnTo>
                  <a:lnTo>
                    <a:pt x="764" y="187012"/>
                  </a:lnTo>
                  <a:lnTo>
                    <a:pt x="6602" y="129391"/>
                  </a:lnTo>
                  <a:lnTo>
                    <a:pt x="11191" y="77614"/>
                  </a:lnTo>
                  <a:lnTo>
                    <a:pt x="33393" y="16306"/>
                  </a:lnTo>
                  <a:lnTo>
                    <a:pt x="40736" y="8849"/>
                  </a:lnTo>
                  <a:lnTo>
                    <a:pt x="61373" y="563"/>
                  </a:lnTo>
                  <a:lnTo>
                    <a:pt x="83024" y="0"/>
                  </a:lnTo>
                  <a:lnTo>
                    <a:pt x="103174" y="4819"/>
                  </a:lnTo>
                  <a:lnTo>
                    <a:pt x="119929" y="14760"/>
                  </a:lnTo>
                  <a:lnTo>
                    <a:pt x="142516" y="39099"/>
                  </a:lnTo>
                  <a:lnTo>
                    <a:pt x="158437" y="74127"/>
                  </a:lnTo>
                  <a:lnTo>
                    <a:pt x="165891" y="129055"/>
                  </a:lnTo>
                  <a:lnTo>
                    <a:pt x="164843" y="175650"/>
                  </a:lnTo>
                  <a:lnTo>
                    <a:pt x="150754" y="211553"/>
                  </a:lnTo>
                  <a:lnTo>
                    <a:pt x="138346" y="229474"/>
                  </a:lnTo>
                  <a:lnTo>
                    <a:pt x="121913" y="242118"/>
                  </a:lnTo>
                  <a:lnTo>
                    <a:pt x="74822" y="262403"/>
                  </a:lnTo>
                  <a:lnTo>
                    <a:pt x="51913" y="26767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646611" y="531905"/>
              <a:ext cx="217141" cy="184585"/>
            </a:xfrm>
            <a:custGeom>
              <a:avLst/>
              <a:gdLst/>
              <a:ahLst/>
              <a:cxnLst/>
              <a:rect l="0" t="0" r="0" b="0"/>
              <a:pathLst>
                <a:path w="217141" h="184585">
                  <a:moveTo>
                    <a:pt x="90798" y="99804"/>
                  </a:moveTo>
                  <a:lnTo>
                    <a:pt x="96387" y="83037"/>
                  </a:lnTo>
                  <a:lnTo>
                    <a:pt x="94274" y="44663"/>
                  </a:lnTo>
                  <a:lnTo>
                    <a:pt x="86104" y="22265"/>
                  </a:lnTo>
                  <a:lnTo>
                    <a:pt x="80649" y="13016"/>
                  </a:lnTo>
                  <a:lnTo>
                    <a:pt x="72334" y="6851"/>
                  </a:lnTo>
                  <a:lnTo>
                    <a:pt x="50616" y="0"/>
                  </a:lnTo>
                  <a:lnTo>
                    <a:pt x="41783" y="1683"/>
                  </a:lnTo>
                  <a:lnTo>
                    <a:pt x="34725" y="6314"/>
                  </a:lnTo>
                  <a:lnTo>
                    <a:pt x="9402" y="44552"/>
                  </a:lnTo>
                  <a:lnTo>
                    <a:pt x="0" y="89153"/>
                  </a:lnTo>
                  <a:lnTo>
                    <a:pt x="2804" y="128234"/>
                  </a:lnTo>
                  <a:lnTo>
                    <a:pt x="16632" y="162040"/>
                  </a:lnTo>
                  <a:lnTo>
                    <a:pt x="32099" y="177378"/>
                  </a:lnTo>
                  <a:lnTo>
                    <a:pt x="41137" y="183105"/>
                  </a:lnTo>
                  <a:lnTo>
                    <a:pt x="50672" y="184584"/>
                  </a:lnTo>
                  <a:lnTo>
                    <a:pt x="70624" y="179988"/>
                  </a:lnTo>
                  <a:lnTo>
                    <a:pt x="78519" y="174317"/>
                  </a:lnTo>
                  <a:lnTo>
                    <a:pt x="90410" y="158658"/>
                  </a:lnTo>
                  <a:lnTo>
                    <a:pt x="115022" y="99425"/>
                  </a:lnTo>
                  <a:lnTo>
                    <a:pt x="120202" y="62517"/>
                  </a:lnTo>
                  <a:lnTo>
                    <a:pt x="122099" y="59739"/>
                  </a:lnTo>
                  <a:lnTo>
                    <a:pt x="124533" y="63735"/>
                  </a:lnTo>
                  <a:lnTo>
                    <a:pt x="142435" y="100998"/>
                  </a:lnTo>
                  <a:lnTo>
                    <a:pt x="161730" y="126154"/>
                  </a:lnTo>
                  <a:lnTo>
                    <a:pt x="187854" y="142837"/>
                  </a:lnTo>
                  <a:lnTo>
                    <a:pt x="217140" y="15244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926922" y="579067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0" y="0"/>
                  </a:moveTo>
                  <a:lnTo>
                    <a:pt x="0" y="58617"/>
                  </a:lnTo>
                  <a:lnTo>
                    <a:pt x="8333" y="108975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884808" y="43166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979564" y="505367"/>
              <a:ext cx="178986" cy="202396"/>
            </a:xfrm>
            <a:custGeom>
              <a:avLst/>
              <a:gdLst/>
              <a:ahLst/>
              <a:cxnLst/>
              <a:rect l="0" t="0" r="0" b="0"/>
              <a:pathLst>
                <a:path w="178986" h="202396">
                  <a:moveTo>
                    <a:pt x="0" y="73700"/>
                  </a:moveTo>
                  <a:lnTo>
                    <a:pt x="26364" y="135980"/>
                  </a:lnTo>
                  <a:lnTo>
                    <a:pt x="54309" y="198307"/>
                  </a:lnTo>
                  <a:lnTo>
                    <a:pt x="56093" y="202395"/>
                  </a:lnTo>
                  <a:lnTo>
                    <a:pt x="56113" y="201610"/>
                  </a:lnTo>
                  <a:lnTo>
                    <a:pt x="38375" y="156217"/>
                  </a:lnTo>
                  <a:lnTo>
                    <a:pt x="18889" y="109887"/>
                  </a:lnTo>
                  <a:lnTo>
                    <a:pt x="18595" y="69474"/>
                  </a:lnTo>
                  <a:lnTo>
                    <a:pt x="26202" y="48035"/>
                  </a:lnTo>
                  <a:lnTo>
                    <a:pt x="31506" y="39043"/>
                  </a:lnTo>
                  <a:lnTo>
                    <a:pt x="61328" y="15208"/>
                  </a:lnTo>
                  <a:lnTo>
                    <a:pt x="99800" y="4506"/>
                  </a:lnTo>
                  <a:lnTo>
                    <a:pt x="159299" y="594"/>
                  </a:lnTo>
                  <a:lnTo>
                    <a:pt x="17898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57968" y="758051"/>
              <a:ext cx="2758468" cy="21058"/>
            </a:xfrm>
            <a:custGeom>
              <a:avLst/>
              <a:gdLst/>
              <a:ahLst/>
              <a:cxnLst/>
              <a:rect l="0" t="0" r="0" b="0"/>
              <a:pathLst>
                <a:path w="2758468" h="21058">
                  <a:moveTo>
                    <a:pt x="2758467" y="0"/>
                  </a:moveTo>
                  <a:lnTo>
                    <a:pt x="2699850" y="0"/>
                  </a:lnTo>
                  <a:lnTo>
                    <a:pt x="2645676" y="0"/>
                  </a:lnTo>
                  <a:lnTo>
                    <a:pt x="2586795" y="0"/>
                  </a:lnTo>
                  <a:lnTo>
                    <a:pt x="2533296" y="0"/>
                  </a:lnTo>
                  <a:lnTo>
                    <a:pt x="2472991" y="0"/>
                  </a:lnTo>
                  <a:lnTo>
                    <a:pt x="2410669" y="0"/>
                  </a:lnTo>
                  <a:lnTo>
                    <a:pt x="2347749" y="3120"/>
                  </a:lnTo>
                  <a:lnTo>
                    <a:pt x="2304525" y="7236"/>
                  </a:lnTo>
                  <a:lnTo>
                    <a:pt x="2258017" y="9065"/>
                  </a:lnTo>
                  <a:lnTo>
                    <a:pt x="2210051" y="9878"/>
                  </a:lnTo>
                  <a:lnTo>
                    <a:pt x="2149487" y="7217"/>
                  </a:lnTo>
                  <a:lnTo>
                    <a:pt x="2091992" y="1426"/>
                  </a:lnTo>
                  <a:lnTo>
                    <a:pt x="2035575" y="282"/>
                  </a:lnTo>
                  <a:lnTo>
                    <a:pt x="1982491" y="3175"/>
                  </a:lnTo>
                  <a:lnTo>
                    <a:pt x="1932273" y="9076"/>
                  </a:lnTo>
                  <a:lnTo>
                    <a:pt x="1877294" y="10242"/>
                  </a:lnTo>
                  <a:lnTo>
                    <a:pt x="1821374" y="10472"/>
                  </a:lnTo>
                  <a:lnTo>
                    <a:pt x="1765267" y="10518"/>
                  </a:lnTo>
                  <a:lnTo>
                    <a:pt x="1709125" y="3291"/>
                  </a:lnTo>
                  <a:lnTo>
                    <a:pt x="1652974" y="650"/>
                  </a:lnTo>
                  <a:lnTo>
                    <a:pt x="1596822" y="129"/>
                  </a:lnTo>
                  <a:lnTo>
                    <a:pt x="1540671" y="26"/>
                  </a:lnTo>
                  <a:lnTo>
                    <a:pt x="1484519" y="5"/>
                  </a:lnTo>
                  <a:lnTo>
                    <a:pt x="1428367" y="5591"/>
                  </a:lnTo>
                  <a:lnTo>
                    <a:pt x="1372215" y="9553"/>
                  </a:lnTo>
                  <a:lnTo>
                    <a:pt x="1316063" y="10336"/>
                  </a:lnTo>
                  <a:lnTo>
                    <a:pt x="1259911" y="10491"/>
                  </a:lnTo>
                  <a:lnTo>
                    <a:pt x="1203759" y="10521"/>
                  </a:lnTo>
                  <a:lnTo>
                    <a:pt x="1147607" y="10527"/>
                  </a:lnTo>
                  <a:lnTo>
                    <a:pt x="1085866" y="10529"/>
                  </a:lnTo>
                  <a:lnTo>
                    <a:pt x="1025750" y="10529"/>
                  </a:lnTo>
                  <a:lnTo>
                    <a:pt x="968815" y="10529"/>
                  </a:lnTo>
                  <a:lnTo>
                    <a:pt x="912508" y="10529"/>
                  </a:lnTo>
                  <a:lnTo>
                    <a:pt x="856326" y="10529"/>
                  </a:lnTo>
                  <a:lnTo>
                    <a:pt x="800168" y="10529"/>
                  </a:lnTo>
                  <a:lnTo>
                    <a:pt x="744015" y="10529"/>
                  </a:lnTo>
                  <a:lnTo>
                    <a:pt x="686693" y="10529"/>
                  </a:lnTo>
                  <a:lnTo>
                    <a:pt x="633833" y="10529"/>
                  </a:lnTo>
                  <a:lnTo>
                    <a:pt x="586251" y="10529"/>
                  </a:lnTo>
                  <a:lnTo>
                    <a:pt x="529203" y="10529"/>
                  </a:lnTo>
                  <a:lnTo>
                    <a:pt x="465897" y="10529"/>
                  </a:lnTo>
                  <a:lnTo>
                    <a:pt x="412045" y="10529"/>
                  </a:lnTo>
                  <a:lnTo>
                    <a:pt x="366453" y="10529"/>
                  </a:lnTo>
                  <a:lnTo>
                    <a:pt x="306541" y="10529"/>
                  </a:lnTo>
                  <a:lnTo>
                    <a:pt x="253694" y="10529"/>
                  </a:lnTo>
                  <a:lnTo>
                    <a:pt x="191632" y="10529"/>
                  </a:lnTo>
                  <a:lnTo>
                    <a:pt x="129751" y="17765"/>
                  </a:lnTo>
                  <a:lnTo>
                    <a:pt x="70560" y="20407"/>
                  </a:lnTo>
                  <a:lnTo>
                    <a:pt x="29486" y="208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484932" y="494839"/>
              <a:ext cx="136872" cy="1"/>
            </a:xfrm>
            <a:custGeom>
              <a:avLst/>
              <a:gdLst/>
              <a:ahLst/>
              <a:cxnLst/>
              <a:rect l="0" t="0" r="0" b="0"/>
              <a:pathLst>
                <a:path w="136872" h="1">
                  <a:moveTo>
                    <a:pt x="136871" y="0"/>
                  </a:moveTo>
                  <a:lnTo>
                    <a:pt x="82726" y="0"/>
                  </a:lnTo>
                  <a:lnTo>
                    <a:pt x="2777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3994763" y="128183"/>
            <a:ext cx="5304886" cy="846662"/>
            <a:chOff x="3994763" y="128183"/>
            <a:chExt cx="5304886" cy="846662"/>
          </a:xfrm>
        </p:grpSpPr>
        <p:sp>
          <p:nvSpPr>
            <p:cNvPr id="17" name="Freeform 16"/>
            <p:cNvSpPr/>
            <p:nvPr/>
          </p:nvSpPr>
          <p:spPr>
            <a:xfrm>
              <a:off x="3994763" y="128183"/>
              <a:ext cx="227165" cy="608812"/>
            </a:xfrm>
            <a:custGeom>
              <a:avLst/>
              <a:gdLst/>
              <a:ahLst/>
              <a:cxnLst/>
              <a:rect l="0" t="0" r="0" b="0"/>
              <a:pathLst>
                <a:path w="227165" h="608812">
                  <a:moveTo>
                    <a:pt x="6066" y="608811"/>
                  </a:moveTo>
                  <a:lnTo>
                    <a:pt x="0" y="572850"/>
                  </a:lnTo>
                  <a:lnTo>
                    <a:pt x="3748" y="521337"/>
                  </a:lnTo>
                  <a:lnTo>
                    <a:pt x="5379" y="466170"/>
                  </a:lnTo>
                  <a:lnTo>
                    <a:pt x="5760" y="422193"/>
                  </a:lnTo>
                  <a:lnTo>
                    <a:pt x="5930" y="378471"/>
                  </a:lnTo>
                  <a:lnTo>
                    <a:pt x="6025" y="320634"/>
                  </a:lnTo>
                  <a:lnTo>
                    <a:pt x="9173" y="267622"/>
                  </a:lnTo>
                  <a:lnTo>
                    <a:pt x="14395" y="213700"/>
                  </a:lnTo>
                  <a:lnTo>
                    <a:pt x="19062" y="161848"/>
                  </a:lnTo>
                  <a:lnTo>
                    <a:pt x="24735" y="105151"/>
                  </a:lnTo>
                  <a:lnTo>
                    <a:pt x="32240" y="44769"/>
                  </a:lnTo>
                  <a:lnTo>
                    <a:pt x="41637" y="4430"/>
                  </a:lnTo>
                  <a:lnTo>
                    <a:pt x="47328" y="0"/>
                  </a:lnTo>
                  <a:lnTo>
                    <a:pt x="54631" y="1726"/>
                  </a:lnTo>
                  <a:lnTo>
                    <a:pt x="70934" y="16122"/>
                  </a:lnTo>
                  <a:lnTo>
                    <a:pt x="85979" y="38118"/>
                  </a:lnTo>
                  <a:lnTo>
                    <a:pt x="102013" y="87987"/>
                  </a:lnTo>
                  <a:lnTo>
                    <a:pt x="117912" y="150910"/>
                  </a:lnTo>
                  <a:lnTo>
                    <a:pt x="129198" y="208399"/>
                  </a:lnTo>
                  <a:lnTo>
                    <a:pt x="133321" y="236658"/>
                  </a:lnTo>
                  <a:lnTo>
                    <a:pt x="148792" y="292927"/>
                  </a:lnTo>
                  <a:lnTo>
                    <a:pt x="161255" y="355907"/>
                  </a:lnTo>
                  <a:lnTo>
                    <a:pt x="178133" y="417652"/>
                  </a:lnTo>
                  <a:lnTo>
                    <a:pt x="186023" y="469493"/>
                  </a:lnTo>
                  <a:lnTo>
                    <a:pt x="204566" y="521673"/>
                  </a:lnTo>
                  <a:lnTo>
                    <a:pt x="227164" y="5666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000829" y="494839"/>
              <a:ext cx="115814" cy="31586"/>
            </a:xfrm>
            <a:custGeom>
              <a:avLst/>
              <a:gdLst/>
              <a:ahLst/>
              <a:cxnLst/>
              <a:rect l="0" t="0" r="0" b="0"/>
              <a:pathLst>
                <a:path w="115814" h="31586">
                  <a:moveTo>
                    <a:pt x="115813" y="0"/>
                  </a:moveTo>
                  <a:lnTo>
                    <a:pt x="54703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454041" y="505514"/>
              <a:ext cx="164943" cy="469331"/>
            </a:xfrm>
            <a:custGeom>
              <a:avLst/>
              <a:gdLst/>
              <a:ahLst/>
              <a:cxnLst/>
              <a:rect l="0" t="0" r="0" b="0"/>
              <a:pathLst>
                <a:path w="164943" h="469331">
                  <a:moveTo>
                    <a:pt x="20570" y="136724"/>
                  </a:moveTo>
                  <a:lnTo>
                    <a:pt x="20570" y="195341"/>
                  </a:lnTo>
                  <a:lnTo>
                    <a:pt x="26159" y="246899"/>
                  </a:lnTo>
                  <a:lnTo>
                    <a:pt x="35224" y="306629"/>
                  </a:lnTo>
                  <a:lnTo>
                    <a:pt x="45319" y="368780"/>
                  </a:lnTo>
                  <a:lnTo>
                    <a:pt x="50130" y="420471"/>
                  </a:lnTo>
                  <a:lnTo>
                    <a:pt x="51555" y="465422"/>
                  </a:lnTo>
                  <a:lnTo>
                    <a:pt x="50585" y="469330"/>
                  </a:lnTo>
                  <a:lnTo>
                    <a:pt x="46388" y="458074"/>
                  </a:lnTo>
                  <a:lnTo>
                    <a:pt x="34162" y="398292"/>
                  </a:lnTo>
                  <a:lnTo>
                    <a:pt x="20482" y="336571"/>
                  </a:lnTo>
                  <a:lnTo>
                    <a:pt x="13135" y="273537"/>
                  </a:lnTo>
                  <a:lnTo>
                    <a:pt x="10246" y="230285"/>
                  </a:lnTo>
                  <a:lnTo>
                    <a:pt x="5063" y="183766"/>
                  </a:lnTo>
                  <a:lnTo>
                    <a:pt x="1157" y="122716"/>
                  </a:lnTo>
                  <a:lnTo>
                    <a:pt x="0" y="67583"/>
                  </a:lnTo>
                  <a:lnTo>
                    <a:pt x="5247" y="25381"/>
                  </a:lnTo>
                  <a:lnTo>
                    <a:pt x="10355" y="15702"/>
                  </a:lnTo>
                  <a:lnTo>
                    <a:pt x="25389" y="1828"/>
                  </a:lnTo>
                  <a:lnTo>
                    <a:pt x="34311" y="0"/>
                  </a:lnTo>
                  <a:lnTo>
                    <a:pt x="53583" y="4208"/>
                  </a:lnTo>
                  <a:lnTo>
                    <a:pt x="89753" y="19731"/>
                  </a:lnTo>
                  <a:lnTo>
                    <a:pt x="110200" y="38714"/>
                  </a:lnTo>
                  <a:lnTo>
                    <a:pt x="153871" y="96519"/>
                  </a:lnTo>
                  <a:lnTo>
                    <a:pt x="161703" y="117685"/>
                  </a:lnTo>
                  <a:lnTo>
                    <a:pt x="164942" y="154739"/>
                  </a:lnTo>
                  <a:lnTo>
                    <a:pt x="161555" y="177486"/>
                  </a:lnTo>
                  <a:lnTo>
                    <a:pt x="149910" y="196175"/>
                  </a:lnTo>
                  <a:lnTo>
                    <a:pt x="133037" y="211110"/>
                  </a:lnTo>
                  <a:lnTo>
                    <a:pt x="113839" y="221647"/>
                  </a:lnTo>
                  <a:lnTo>
                    <a:pt x="87370" y="223990"/>
                  </a:lnTo>
                  <a:lnTo>
                    <a:pt x="31099" y="22095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660332" y="529034"/>
              <a:ext cx="172249" cy="207961"/>
            </a:xfrm>
            <a:custGeom>
              <a:avLst/>
              <a:gdLst/>
              <a:ahLst/>
              <a:cxnLst/>
              <a:rect l="0" t="0" r="0" b="0"/>
              <a:pathLst>
                <a:path w="172249" h="207961">
                  <a:moveTo>
                    <a:pt x="88020" y="144789"/>
                  </a:moveTo>
                  <a:lnTo>
                    <a:pt x="96353" y="107311"/>
                  </a:lnTo>
                  <a:lnTo>
                    <a:pt x="94778" y="72463"/>
                  </a:lnTo>
                  <a:lnTo>
                    <a:pt x="83766" y="29247"/>
                  </a:lnTo>
                  <a:lnTo>
                    <a:pt x="70921" y="11159"/>
                  </a:lnTo>
                  <a:lnTo>
                    <a:pt x="62583" y="3060"/>
                  </a:lnTo>
                  <a:lnTo>
                    <a:pt x="53515" y="0"/>
                  </a:lnTo>
                  <a:lnTo>
                    <a:pt x="34080" y="2840"/>
                  </a:lnTo>
                  <a:lnTo>
                    <a:pt x="26324" y="9212"/>
                  </a:lnTo>
                  <a:lnTo>
                    <a:pt x="14586" y="28771"/>
                  </a:lnTo>
                  <a:lnTo>
                    <a:pt x="1401" y="66090"/>
                  </a:lnTo>
                  <a:lnTo>
                    <a:pt x="0" y="89925"/>
                  </a:lnTo>
                  <a:lnTo>
                    <a:pt x="4463" y="151732"/>
                  </a:lnTo>
                  <a:lnTo>
                    <a:pt x="13219" y="184671"/>
                  </a:lnTo>
                  <a:lnTo>
                    <a:pt x="23970" y="201899"/>
                  </a:lnTo>
                  <a:lnTo>
                    <a:pt x="30112" y="205089"/>
                  </a:lnTo>
                  <a:lnTo>
                    <a:pt x="36546" y="204877"/>
                  </a:lnTo>
                  <a:lnTo>
                    <a:pt x="49935" y="198401"/>
                  </a:lnTo>
                  <a:lnTo>
                    <a:pt x="63685" y="187724"/>
                  </a:lnTo>
                  <a:lnTo>
                    <a:pt x="78989" y="162970"/>
                  </a:lnTo>
                  <a:lnTo>
                    <a:pt x="93472" y="121994"/>
                  </a:lnTo>
                  <a:lnTo>
                    <a:pt x="97044" y="94102"/>
                  </a:lnTo>
                  <a:lnTo>
                    <a:pt x="100442" y="115863"/>
                  </a:lnTo>
                  <a:lnTo>
                    <a:pt x="127798" y="166197"/>
                  </a:lnTo>
                  <a:lnTo>
                    <a:pt x="153763" y="197284"/>
                  </a:lnTo>
                  <a:lnTo>
                    <a:pt x="172248" y="20796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906279" y="610652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0" y="48931"/>
                  </a:lnTo>
                  <a:lnTo>
                    <a:pt x="7236" y="110429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874694" y="494839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969450" y="515896"/>
              <a:ext cx="136872" cy="203574"/>
            </a:xfrm>
            <a:custGeom>
              <a:avLst/>
              <a:gdLst/>
              <a:ahLst/>
              <a:cxnLst/>
              <a:rect l="0" t="0" r="0" b="0"/>
              <a:pathLst>
                <a:path w="136872" h="203574">
                  <a:moveTo>
                    <a:pt x="0" y="84228"/>
                  </a:moveTo>
                  <a:lnTo>
                    <a:pt x="27512" y="147656"/>
                  </a:lnTo>
                  <a:lnTo>
                    <a:pt x="46744" y="203573"/>
                  </a:lnTo>
                  <a:lnTo>
                    <a:pt x="27709" y="146304"/>
                  </a:lnTo>
                  <a:lnTo>
                    <a:pt x="23028" y="109900"/>
                  </a:lnTo>
                  <a:lnTo>
                    <a:pt x="27231" y="75067"/>
                  </a:lnTo>
                  <a:lnTo>
                    <a:pt x="41474" y="42519"/>
                  </a:lnTo>
                  <a:lnTo>
                    <a:pt x="57038" y="27476"/>
                  </a:lnTo>
                  <a:lnTo>
                    <a:pt x="88650" y="12430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345330" y="547481"/>
              <a:ext cx="157653" cy="206157"/>
            </a:xfrm>
            <a:custGeom>
              <a:avLst/>
              <a:gdLst/>
              <a:ahLst/>
              <a:cxnLst/>
              <a:rect l="0" t="0" r="0" b="0"/>
              <a:pathLst>
                <a:path w="157653" h="206157">
                  <a:moveTo>
                    <a:pt x="97903" y="52643"/>
                  </a:moveTo>
                  <a:lnTo>
                    <a:pt x="92314" y="35875"/>
                  </a:lnTo>
                  <a:lnTo>
                    <a:pt x="80211" y="24524"/>
                  </a:lnTo>
                  <a:lnTo>
                    <a:pt x="72070" y="19859"/>
                  </a:lnTo>
                  <a:lnTo>
                    <a:pt x="53666" y="17795"/>
                  </a:lnTo>
                  <a:lnTo>
                    <a:pt x="43845" y="18882"/>
                  </a:lnTo>
                  <a:lnTo>
                    <a:pt x="26694" y="29449"/>
                  </a:lnTo>
                  <a:lnTo>
                    <a:pt x="12442" y="45844"/>
                  </a:lnTo>
                  <a:lnTo>
                    <a:pt x="2209" y="64829"/>
                  </a:lnTo>
                  <a:lnTo>
                    <a:pt x="0" y="91204"/>
                  </a:lnTo>
                  <a:lnTo>
                    <a:pt x="4088" y="120084"/>
                  </a:lnTo>
                  <a:lnTo>
                    <a:pt x="19543" y="154904"/>
                  </a:lnTo>
                  <a:lnTo>
                    <a:pt x="40110" y="180558"/>
                  </a:lnTo>
                  <a:lnTo>
                    <a:pt x="58179" y="195672"/>
                  </a:lnTo>
                  <a:lnTo>
                    <a:pt x="81028" y="203949"/>
                  </a:lnTo>
                  <a:lnTo>
                    <a:pt x="93672" y="206156"/>
                  </a:lnTo>
                  <a:lnTo>
                    <a:pt x="105611" y="204118"/>
                  </a:lnTo>
                  <a:lnTo>
                    <a:pt x="128235" y="192495"/>
                  </a:lnTo>
                  <a:lnTo>
                    <a:pt x="143749" y="175631"/>
                  </a:lnTo>
                  <a:lnTo>
                    <a:pt x="149524" y="166220"/>
                  </a:lnTo>
                  <a:lnTo>
                    <a:pt x="157652" y="125030"/>
                  </a:lnTo>
                  <a:lnTo>
                    <a:pt x="151992" y="74351"/>
                  </a:lnTo>
                  <a:lnTo>
                    <a:pt x="146119" y="47863"/>
                  </a:lnTo>
                  <a:lnTo>
                    <a:pt x="140575" y="37758"/>
                  </a:lnTo>
                  <a:lnTo>
                    <a:pt x="9790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542948" y="291189"/>
              <a:ext cx="121384" cy="456335"/>
            </a:xfrm>
            <a:custGeom>
              <a:avLst/>
              <a:gdLst/>
              <a:ahLst/>
              <a:cxnLst/>
              <a:rect l="0" t="0" r="0" b="0"/>
              <a:pathLst>
                <a:path w="121384" h="456335">
                  <a:moveTo>
                    <a:pt x="68741" y="456334"/>
                  </a:moveTo>
                  <a:lnTo>
                    <a:pt x="65621" y="413642"/>
                  </a:lnTo>
                  <a:lnTo>
                    <a:pt x="54087" y="360813"/>
                  </a:lnTo>
                  <a:lnTo>
                    <a:pt x="43992" y="311178"/>
                  </a:lnTo>
                  <a:lnTo>
                    <a:pt x="28003" y="259427"/>
                  </a:lnTo>
                  <a:lnTo>
                    <a:pt x="14036" y="201459"/>
                  </a:lnTo>
                  <a:lnTo>
                    <a:pt x="8078" y="145419"/>
                  </a:lnTo>
                  <a:lnTo>
                    <a:pt x="0" y="82486"/>
                  </a:lnTo>
                  <a:lnTo>
                    <a:pt x="7242" y="28115"/>
                  </a:lnTo>
                  <a:lnTo>
                    <a:pt x="10194" y="16436"/>
                  </a:lnTo>
                  <a:lnTo>
                    <a:pt x="16842" y="8651"/>
                  </a:lnTo>
                  <a:lnTo>
                    <a:pt x="36706" y="0"/>
                  </a:lnTo>
                  <a:lnTo>
                    <a:pt x="74197" y="720"/>
                  </a:lnTo>
                  <a:lnTo>
                    <a:pt x="121383" y="1413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506404" y="515896"/>
              <a:ext cx="157928" cy="7237"/>
            </a:xfrm>
            <a:custGeom>
              <a:avLst/>
              <a:gdLst/>
              <a:ahLst/>
              <a:cxnLst/>
              <a:rect l="0" t="0" r="0" b="0"/>
              <a:pathLst>
                <a:path w="157928" h="7237">
                  <a:moveTo>
                    <a:pt x="157927" y="0"/>
                  </a:moveTo>
                  <a:lnTo>
                    <a:pt x="130371" y="7236"/>
                  </a:lnTo>
                  <a:lnTo>
                    <a:pt x="71029" y="6758"/>
                  </a:lnTo>
                  <a:lnTo>
                    <a:pt x="29624" y="200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959767" y="484356"/>
              <a:ext cx="196642" cy="263168"/>
            </a:xfrm>
            <a:custGeom>
              <a:avLst/>
              <a:gdLst/>
              <a:ahLst/>
              <a:cxnLst/>
              <a:rect l="0" t="0" r="0" b="0"/>
              <a:pathLst>
                <a:path w="196642" h="263168">
                  <a:moveTo>
                    <a:pt x="41476" y="73654"/>
                  </a:moveTo>
                  <a:lnTo>
                    <a:pt x="35410" y="114511"/>
                  </a:lnTo>
                  <a:lnTo>
                    <a:pt x="39932" y="171975"/>
                  </a:lnTo>
                  <a:lnTo>
                    <a:pt x="41172" y="233715"/>
                  </a:lnTo>
                  <a:lnTo>
                    <a:pt x="38933" y="238853"/>
                  </a:lnTo>
                  <a:lnTo>
                    <a:pt x="35102" y="237599"/>
                  </a:lnTo>
                  <a:lnTo>
                    <a:pt x="30208" y="232084"/>
                  </a:lnTo>
                  <a:lnTo>
                    <a:pt x="10255" y="171481"/>
                  </a:lnTo>
                  <a:lnTo>
                    <a:pt x="2589" y="131495"/>
                  </a:lnTo>
                  <a:lnTo>
                    <a:pt x="0" y="71171"/>
                  </a:lnTo>
                  <a:lnTo>
                    <a:pt x="5141" y="33924"/>
                  </a:lnTo>
                  <a:lnTo>
                    <a:pt x="19661" y="6250"/>
                  </a:lnTo>
                  <a:lnTo>
                    <a:pt x="28103" y="1812"/>
                  </a:lnTo>
                  <a:lnTo>
                    <a:pt x="49960" y="0"/>
                  </a:lnTo>
                  <a:lnTo>
                    <a:pt x="75273" y="9333"/>
                  </a:lnTo>
                  <a:lnTo>
                    <a:pt x="100951" y="26350"/>
                  </a:lnTo>
                  <a:lnTo>
                    <a:pt x="133968" y="63407"/>
                  </a:lnTo>
                  <a:lnTo>
                    <a:pt x="166678" y="124619"/>
                  </a:lnTo>
                  <a:lnTo>
                    <a:pt x="190080" y="182117"/>
                  </a:lnTo>
                  <a:lnTo>
                    <a:pt x="196641" y="224464"/>
                  </a:lnTo>
                  <a:lnTo>
                    <a:pt x="195057" y="243236"/>
                  </a:lnTo>
                  <a:lnTo>
                    <a:pt x="188875" y="26316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190756" y="526424"/>
              <a:ext cx="120368" cy="221142"/>
            </a:xfrm>
            <a:custGeom>
              <a:avLst/>
              <a:gdLst/>
              <a:ahLst/>
              <a:cxnLst/>
              <a:rect l="0" t="0" r="0" b="0"/>
              <a:pathLst>
                <a:path w="120368" h="221142">
                  <a:moveTo>
                    <a:pt x="0" y="0"/>
                  </a:moveTo>
                  <a:lnTo>
                    <a:pt x="0" y="54145"/>
                  </a:lnTo>
                  <a:lnTo>
                    <a:pt x="0" y="109092"/>
                  </a:lnTo>
                  <a:lnTo>
                    <a:pt x="8405" y="171071"/>
                  </a:lnTo>
                  <a:lnTo>
                    <a:pt x="14654" y="196525"/>
                  </a:lnTo>
                  <a:lnTo>
                    <a:pt x="20298" y="205886"/>
                  </a:lnTo>
                  <a:lnTo>
                    <a:pt x="35927" y="219407"/>
                  </a:lnTo>
                  <a:lnTo>
                    <a:pt x="43839" y="221141"/>
                  </a:lnTo>
                  <a:lnTo>
                    <a:pt x="51453" y="219957"/>
                  </a:lnTo>
                  <a:lnTo>
                    <a:pt x="66152" y="212402"/>
                  </a:lnTo>
                  <a:lnTo>
                    <a:pt x="80484" y="201246"/>
                  </a:lnTo>
                  <a:lnTo>
                    <a:pt x="96117" y="176222"/>
                  </a:lnTo>
                  <a:lnTo>
                    <a:pt x="115531" y="114526"/>
                  </a:lnTo>
                  <a:lnTo>
                    <a:pt x="120367" y="87165"/>
                  </a:lnTo>
                  <a:lnTo>
                    <a:pt x="117060" y="37712"/>
                  </a:lnTo>
                  <a:lnTo>
                    <a:pt x="115814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380269" y="564494"/>
              <a:ext cx="189514" cy="191449"/>
            </a:xfrm>
            <a:custGeom>
              <a:avLst/>
              <a:gdLst/>
              <a:ahLst/>
              <a:cxnLst/>
              <a:rect l="0" t="0" r="0" b="0"/>
              <a:pathLst>
                <a:path w="189514" h="191449">
                  <a:moveTo>
                    <a:pt x="0" y="56687"/>
                  </a:moveTo>
                  <a:lnTo>
                    <a:pt x="8334" y="94165"/>
                  </a:lnTo>
                  <a:lnTo>
                    <a:pt x="15684" y="145588"/>
                  </a:lnTo>
                  <a:lnTo>
                    <a:pt x="19465" y="186883"/>
                  </a:lnTo>
                  <a:lnTo>
                    <a:pt x="18826" y="191448"/>
                  </a:lnTo>
                  <a:lnTo>
                    <a:pt x="17230" y="189811"/>
                  </a:lnTo>
                  <a:lnTo>
                    <a:pt x="13507" y="174345"/>
                  </a:lnTo>
                  <a:lnTo>
                    <a:pt x="7998" y="119876"/>
                  </a:lnTo>
                  <a:lnTo>
                    <a:pt x="1580" y="63709"/>
                  </a:lnTo>
                  <a:lnTo>
                    <a:pt x="6942" y="41871"/>
                  </a:lnTo>
                  <a:lnTo>
                    <a:pt x="11647" y="32771"/>
                  </a:lnTo>
                  <a:lnTo>
                    <a:pt x="17123" y="30215"/>
                  </a:lnTo>
                  <a:lnTo>
                    <a:pt x="23114" y="32020"/>
                  </a:lnTo>
                  <a:lnTo>
                    <a:pt x="36009" y="43384"/>
                  </a:lnTo>
                  <a:lnTo>
                    <a:pt x="55253" y="69513"/>
                  </a:lnTo>
                  <a:lnTo>
                    <a:pt x="64722" y="89294"/>
                  </a:lnTo>
                  <a:lnTo>
                    <a:pt x="67714" y="91293"/>
                  </a:lnTo>
                  <a:lnTo>
                    <a:pt x="69710" y="87946"/>
                  </a:lnTo>
                  <a:lnTo>
                    <a:pt x="84802" y="26344"/>
                  </a:lnTo>
                  <a:lnTo>
                    <a:pt x="88120" y="15401"/>
                  </a:lnTo>
                  <a:lnTo>
                    <a:pt x="95012" y="8106"/>
                  </a:lnTo>
                  <a:lnTo>
                    <a:pt x="115147" y="0"/>
                  </a:lnTo>
                  <a:lnTo>
                    <a:pt x="124728" y="179"/>
                  </a:lnTo>
                  <a:lnTo>
                    <a:pt x="141613" y="6616"/>
                  </a:lnTo>
                  <a:lnTo>
                    <a:pt x="153797" y="23515"/>
                  </a:lnTo>
                  <a:lnTo>
                    <a:pt x="176739" y="72491"/>
                  </a:lnTo>
                  <a:lnTo>
                    <a:pt x="186990" y="133292"/>
                  </a:lnTo>
                  <a:lnTo>
                    <a:pt x="189513" y="1830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601368" y="242155"/>
              <a:ext cx="179721" cy="465685"/>
            </a:xfrm>
            <a:custGeom>
              <a:avLst/>
              <a:gdLst/>
              <a:ahLst/>
              <a:cxnLst/>
              <a:rect l="0" t="0" r="0" b="0"/>
              <a:pathLst>
                <a:path w="179721" h="465685">
                  <a:moveTo>
                    <a:pt x="0" y="0"/>
                  </a:moveTo>
                  <a:lnTo>
                    <a:pt x="8333" y="52050"/>
                  </a:lnTo>
                  <a:lnTo>
                    <a:pt x="12997" y="108229"/>
                  </a:lnTo>
                  <a:lnTo>
                    <a:pt x="21788" y="159970"/>
                  </a:lnTo>
                  <a:lnTo>
                    <a:pt x="31802" y="210005"/>
                  </a:lnTo>
                  <a:lnTo>
                    <a:pt x="37531" y="252433"/>
                  </a:lnTo>
                  <a:lnTo>
                    <a:pt x="40756" y="315781"/>
                  </a:lnTo>
                  <a:lnTo>
                    <a:pt x="41711" y="376664"/>
                  </a:lnTo>
                  <a:lnTo>
                    <a:pt x="45154" y="437224"/>
                  </a:lnTo>
                  <a:lnTo>
                    <a:pt x="48144" y="454025"/>
                  </a:lnTo>
                  <a:lnTo>
                    <a:pt x="47304" y="453592"/>
                  </a:lnTo>
                  <a:lnTo>
                    <a:pt x="45574" y="449793"/>
                  </a:lnTo>
                  <a:lnTo>
                    <a:pt x="42569" y="397386"/>
                  </a:lnTo>
                  <a:lnTo>
                    <a:pt x="47793" y="348987"/>
                  </a:lnTo>
                  <a:lnTo>
                    <a:pt x="56794" y="316313"/>
                  </a:lnTo>
                  <a:lnTo>
                    <a:pt x="62429" y="307972"/>
                  </a:lnTo>
                  <a:lnTo>
                    <a:pt x="78049" y="295584"/>
                  </a:lnTo>
                  <a:lnTo>
                    <a:pt x="96689" y="292417"/>
                  </a:lnTo>
                  <a:lnTo>
                    <a:pt x="106574" y="293211"/>
                  </a:lnTo>
                  <a:lnTo>
                    <a:pt x="123795" y="303451"/>
                  </a:lnTo>
                  <a:lnTo>
                    <a:pt x="146644" y="332067"/>
                  </a:lnTo>
                  <a:lnTo>
                    <a:pt x="178884" y="388916"/>
                  </a:lnTo>
                  <a:lnTo>
                    <a:pt x="179720" y="410328"/>
                  </a:lnTo>
                  <a:lnTo>
                    <a:pt x="168024" y="442113"/>
                  </a:lnTo>
                  <a:lnTo>
                    <a:pt x="153056" y="456977"/>
                  </a:lnTo>
                  <a:lnTo>
                    <a:pt x="144152" y="462579"/>
                  </a:lnTo>
                  <a:lnTo>
                    <a:pt x="121778" y="465684"/>
                  </a:lnTo>
                  <a:lnTo>
                    <a:pt x="74877" y="458145"/>
                  </a:lnTo>
                  <a:lnTo>
                    <a:pt x="48052" y="443153"/>
                  </a:lnTo>
                  <a:lnTo>
                    <a:pt x="38904" y="433653"/>
                  </a:lnTo>
                  <a:lnTo>
                    <a:pt x="31585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810206" y="498385"/>
              <a:ext cx="149132" cy="208460"/>
            </a:xfrm>
            <a:custGeom>
              <a:avLst/>
              <a:gdLst/>
              <a:ahLst/>
              <a:cxnLst/>
              <a:rect l="0" t="0" r="0" b="0"/>
              <a:pathLst>
                <a:path w="149132" h="208460">
                  <a:moveTo>
                    <a:pt x="33317" y="112267"/>
                  </a:moveTo>
                  <a:lnTo>
                    <a:pt x="86022" y="93139"/>
                  </a:lnTo>
                  <a:lnTo>
                    <a:pt x="124111" y="62464"/>
                  </a:lnTo>
                  <a:lnTo>
                    <a:pt x="127771" y="53329"/>
                  </a:lnTo>
                  <a:lnTo>
                    <a:pt x="128720" y="30700"/>
                  </a:lnTo>
                  <a:lnTo>
                    <a:pt x="124994" y="21625"/>
                  </a:lnTo>
                  <a:lnTo>
                    <a:pt x="111497" y="8421"/>
                  </a:lnTo>
                  <a:lnTo>
                    <a:pt x="90680" y="1773"/>
                  </a:lnTo>
                  <a:lnTo>
                    <a:pt x="78578" y="0"/>
                  </a:lnTo>
                  <a:lnTo>
                    <a:pt x="58892" y="4269"/>
                  </a:lnTo>
                  <a:lnTo>
                    <a:pt x="31536" y="22946"/>
                  </a:lnTo>
                  <a:lnTo>
                    <a:pt x="13808" y="42153"/>
                  </a:lnTo>
                  <a:lnTo>
                    <a:pt x="2030" y="66288"/>
                  </a:lnTo>
                  <a:lnTo>
                    <a:pt x="0" y="117361"/>
                  </a:lnTo>
                  <a:lnTo>
                    <a:pt x="6808" y="160180"/>
                  </a:lnTo>
                  <a:lnTo>
                    <a:pt x="19195" y="180745"/>
                  </a:lnTo>
                  <a:lnTo>
                    <a:pt x="37569" y="196514"/>
                  </a:lnTo>
                  <a:lnTo>
                    <a:pt x="61333" y="207422"/>
                  </a:lnTo>
                  <a:lnTo>
                    <a:pt x="73052" y="208459"/>
                  </a:lnTo>
                  <a:lnTo>
                    <a:pt x="95430" y="203372"/>
                  </a:lnTo>
                  <a:lnTo>
                    <a:pt x="122171" y="187355"/>
                  </a:lnTo>
                  <a:lnTo>
                    <a:pt x="149131" y="15438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963320" y="494839"/>
              <a:ext cx="111831" cy="225116"/>
            </a:xfrm>
            <a:custGeom>
              <a:avLst/>
              <a:gdLst/>
              <a:ahLst/>
              <a:cxnLst/>
              <a:rect l="0" t="0" r="0" b="0"/>
              <a:pathLst>
                <a:path w="111831" h="225116">
                  <a:moveTo>
                    <a:pt x="38130" y="105285"/>
                  </a:moveTo>
                  <a:lnTo>
                    <a:pt x="49583" y="162549"/>
                  </a:lnTo>
                  <a:lnTo>
                    <a:pt x="62819" y="223613"/>
                  </a:lnTo>
                  <a:lnTo>
                    <a:pt x="60438" y="225115"/>
                  </a:lnTo>
                  <a:lnTo>
                    <a:pt x="56512" y="223776"/>
                  </a:lnTo>
                  <a:lnTo>
                    <a:pt x="49030" y="212930"/>
                  </a:lnTo>
                  <a:lnTo>
                    <a:pt x="22755" y="158975"/>
                  </a:lnTo>
                  <a:lnTo>
                    <a:pt x="4979" y="118593"/>
                  </a:lnTo>
                  <a:lnTo>
                    <a:pt x="0" y="90923"/>
                  </a:lnTo>
                  <a:lnTo>
                    <a:pt x="4026" y="66146"/>
                  </a:lnTo>
                  <a:lnTo>
                    <a:pt x="19446" y="35587"/>
                  </a:lnTo>
                  <a:lnTo>
                    <a:pt x="33336" y="20496"/>
                  </a:lnTo>
                  <a:lnTo>
                    <a:pt x="51207" y="9889"/>
                  </a:lnTo>
                  <a:lnTo>
                    <a:pt x="11183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159378" y="478721"/>
              <a:ext cx="182011" cy="237217"/>
            </a:xfrm>
            <a:custGeom>
              <a:avLst/>
              <a:gdLst/>
              <a:ahLst/>
              <a:cxnLst/>
              <a:rect l="0" t="0" r="0" b="0"/>
              <a:pathLst>
                <a:path w="182011" h="237217">
                  <a:moveTo>
                    <a:pt x="157928" y="5589"/>
                  </a:moveTo>
                  <a:lnTo>
                    <a:pt x="141160" y="0"/>
                  </a:lnTo>
                  <a:lnTo>
                    <a:pt x="123569" y="376"/>
                  </a:lnTo>
                  <a:lnTo>
                    <a:pt x="104053" y="5612"/>
                  </a:lnTo>
                  <a:lnTo>
                    <a:pt x="43176" y="34067"/>
                  </a:lnTo>
                  <a:lnTo>
                    <a:pt x="26598" y="45932"/>
                  </a:lnTo>
                  <a:lnTo>
                    <a:pt x="17671" y="65244"/>
                  </a:lnTo>
                  <a:lnTo>
                    <a:pt x="15291" y="76944"/>
                  </a:lnTo>
                  <a:lnTo>
                    <a:pt x="17213" y="85915"/>
                  </a:lnTo>
                  <a:lnTo>
                    <a:pt x="22003" y="93065"/>
                  </a:lnTo>
                  <a:lnTo>
                    <a:pt x="28707" y="99001"/>
                  </a:lnTo>
                  <a:lnTo>
                    <a:pt x="48633" y="105597"/>
                  </a:lnTo>
                  <a:lnTo>
                    <a:pt x="111992" y="111349"/>
                  </a:lnTo>
                  <a:lnTo>
                    <a:pt x="145097" y="120244"/>
                  </a:lnTo>
                  <a:lnTo>
                    <a:pt x="162364" y="131026"/>
                  </a:lnTo>
                  <a:lnTo>
                    <a:pt x="174717" y="146737"/>
                  </a:lnTo>
                  <a:lnTo>
                    <a:pt x="179650" y="155840"/>
                  </a:lnTo>
                  <a:lnTo>
                    <a:pt x="182010" y="175313"/>
                  </a:lnTo>
                  <a:lnTo>
                    <a:pt x="181001" y="185419"/>
                  </a:lnTo>
                  <a:lnTo>
                    <a:pt x="170522" y="202887"/>
                  </a:lnTo>
                  <a:lnTo>
                    <a:pt x="154167" y="217279"/>
                  </a:lnTo>
                  <a:lnTo>
                    <a:pt x="135199" y="227576"/>
                  </a:lnTo>
                  <a:lnTo>
                    <a:pt x="86021" y="235312"/>
                  </a:lnTo>
                  <a:lnTo>
                    <a:pt x="34366" y="236840"/>
                  </a:lnTo>
                  <a:lnTo>
                    <a:pt x="0" y="23721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675274" y="463253"/>
              <a:ext cx="167628" cy="285566"/>
            </a:xfrm>
            <a:custGeom>
              <a:avLst/>
              <a:gdLst/>
              <a:ahLst/>
              <a:cxnLst/>
              <a:rect l="0" t="0" r="0" b="0"/>
              <a:pathLst>
                <a:path w="167628" h="285566">
                  <a:moveTo>
                    <a:pt x="0" y="31586"/>
                  </a:moveTo>
                  <a:lnTo>
                    <a:pt x="0" y="88850"/>
                  </a:lnTo>
                  <a:lnTo>
                    <a:pt x="2341" y="120208"/>
                  </a:lnTo>
                  <a:lnTo>
                    <a:pt x="19787" y="178466"/>
                  </a:lnTo>
                  <a:lnTo>
                    <a:pt x="40434" y="235034"/>
                  </a:lnTo>
                  <a:lnTo>
                    <a:pt x="60204" y="266042"/>
                  </a:lnTo>
                  <a:lnTo>
                    <a:pt x="77060" y="279288"/>
                  </a:lnTo>
                  <a:lnTo>
                    <a:pt x="86469" y="284458"/>
                  </a:lnTo>
                  <a:lnTo>
                    <a:pt x="95081" y="285565"/>
                  </a:lnTo>
                  <a:lnTo>
                    <a:pt x="110888" y="280556"/>
                  </a:lnTo>
                  <a:lnTo>
                    <a:pt x="132942" y="258993"/>
                  </a:lnTo>
                  <a:lnTo>
                    <a:pt x="154293" y="224788"/>
                  </a:lnTo>
                  <a:lnTo>
                    <a:pt x="164260" y="185017"/>
                  </a:lnTo>
                  <a:lnTo>
                    <a:pt x="167627" y="122421"/>
                  </a:lnTo>
                  <a:lnTo>
                    <a:pt x="165173" y="66903"/>
                  </a:lnTo>
                  <a:lnTo>
                    <a:pt x="150230" y="9687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927913" y="499778"/>
              <a:ext cx="168171" cy="223842"/>
            </a:xfrm>
            <a:custGeom>
              <a:avLst/>
              <a:gdLst/>
              <a:ahLst/>
              <a:cxnLst/>
              <a:rect l="0" t="0" r="0" b="0"/>
              <a:pathLst>
                <a:path w="168171" h="223842">
                  <a:moveTo>
                    <a:pt x="126387" y="5589"/>
                  </a:moveTo>
                  <a:lnTo>
                    <a:pt x="104030" y="0"/>
                  </a:lnTo>
                  <a:lnTo>
                    <a:pt x="80576" y="3495"/>
                  </a:lnTo>
                  <a:lnTo>
                    <a:pt x="23172" y="24031"/>
                  </a:lnTo>
                  <a:lnTo>
                    <a:pt x="6035" y="35623"/>
                  </a:lnTo>
                  <a:lnTo>
                    <a:pt x="1699" y="44329"/>
                  </a:lnTo>
                  <a:lnTo>
                    <a:pt x="0" y="66481"/>
                  </a:lnTo>
                  <a:lnTo>
                    <a:pt x="3525" y="75429"/>
                  </a:lnTo>
                  <a:lnTo>
                    <a:pt x="16799" y="88492"/>
                  </a:lnTo>
                  <a:lnTo>
                    <a:pt x="68389" y="106410"/>
                  </a:lnTo>
                  <a:lnTo>
                    <a:pt x="131271" y="124787"/>
                  </a:lnTo>
                  <a:lnTo>
                    <a:pt x="152344" y="138115"/>
                  </a:lnTo>
                  <a:lnTo>
                    <a:pt x="161239" y="146582"/>
                  </a:lnTo>
                  <a:lnTo>
                    <a:pt x="165999" y="155736"/>
                  </a:lnTo>
                  <a:lnTo>
                    <a:pt x="168170" y="175267"/>
                  </a:lnTo>
                  <a:lnTo>
                    <a:pt x="162114" y="192526"/>
                  </a:lnTo>
                  <a:lnTo>
                    <a:pt x="157225" y="200404"/>
                  </a:lnTo>
                  <a:lnTo>
                    <a:pt x="142433" y="212276"/>
                  </a:lnTo>
                  <a:lnTo>
                    <a:pt x="133575" y="217080"/>
                  </a:lnTo>
                  <a:lnTo>
                    <a:pt x="93162" y="223841"/>
                  </a:lnTo>
                  <a:lnTo>
                    <a:pt x="37849" y="217720"/>
                  </a:lnTo>
                  <a:lnTo>
                    <a:pt x="45" y="20563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085886" y="533942"/>
              <a:ext cx="200042" cy="185271"/>
            </a:xfrm>
            <a:custGeom>
              <a:avLst/>
              <a:gdLst/>
              <a:ahLst/>
              <a:cxnLst/>
              <a:rect l="0" t="0" r="0" b="0"/>
              <a:pathLst>
                <a:path w="200042" h="185271">
                  <a:moveTo>
                    <a:pt x="0" y="97767"/>
                  </a:moveTo>
                  <a:lnTo>
                    <a:pt x="58616" y="97767"/>
                  </a:lnTo>
                  <a:lnTo>
                    <a:pt x="112791" y="96598"/>
                  </a:lnTo>
                  <a:lnTo>
                    <a:pt x="152222" y="88192"/>
                  </a:lnTo>
                  <a:lnTo>
                    <a:pt x="171380" y="77524"/>
                  </a:lnTo>
                  <a:lnTo>
                    <a:pt x="177424" y="69064"/>
                  </a:lnTo>
                  <a:lnTo>
                    <a:pt x="184140" y="47186"/>
                  </a:lnTo>
                  <a:lnTo>
                    <a:pt x="183592" y="37140"/>
                  </a:lnTo>
                  <a:lnTo>
                    <a:pt x="176742" y="19739"/>
                  </a:lnTo>
                  <a:lnTo>
                    <a:pt x="159661" y="7326"/>
                  </a:lnTo>
                  <a:lnTo>
                    <a:pt x="148554" y="2378"/>
                  </a:lnTo>
                  <a:lnTo>
                    <a:pt x="126856" y="0"/>
                  </a:lnTo>
                  <a:lnTo>
                    <a:pt x="106682" y="4012"/>
                  </a:lnTo>
                  <a:lnTo>
                    <a:pt x="82172" y="19425"/>
                  </a:lnTo>
                  <a:lnTo>
                    <a:pt x="45815" y="52457"/>
                  </a:lnTo>
                  <a:lnTo>
                    <a:pt x="37910" y="72560"/>
                  </a:lnTo>
                  <a:lnTo>
                    <a:pt x="35566" y="95923"/>
                  </a:lnTo>
                  <a:lnTo>
                    <a:pt x="38424" y="118005"/>
                  </a:lnTo>
                  <a:lnTo>
                    <a:pt x="46712" y="136397"/>
                  </a:lnTo>
                  <a:lnTo>
                    <a:pt x="59366" y="152371"/>
                  </a:lnTo>
                  <a:lnTo>
                    <a:pt x="87390" y="173348"/>
                  </a:lnTo>
                  <a:lnTo>
                    <a:pt x="111759" y="183221"/>
                  </a:lnTo>
                  <a:lnTo>
                    <a:pt x="138188" y="185270"/>
                  </a:lnTo>
                  <a:lnTo>
                    <a:pt x="200041" y="18199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320689" y="262926"/>
              <a:ext cx="165281" cy="486151"/>
            </a:xfrm>
            <a:custGeom>
              <a:avLst/>
              <a:gdLst/>
              <a:ahLst/>
              <a:cxnLst/>
              <a:rect l="0" t="0" r="0" b="0"/>
              <a:pathLst>
                <a:path w="165281" h="486151">
                  <a:moveTo>
                    <a:pt x="144222" y="379312"/>
                  </a:moveTo>
                  <a:lnTo>
                    <a:pt x="144222" y="356955"/>
                  </a:lnTo>
                  <a:lnTo>
                    <a:pt x="137983" y="339740"/>
                  </a:lnTo>
                  <a:lnTo>
                    <a:pt x="126241" y="324290"/>
                  </a:lnTo>
                  <a:lnTo>
                    <a:pt x="109325" y="309624"/>
                  </a:lnTo>
                  <a:lnTo>
                    <a:pt x="99900" y="305947"/>
                  </a:lnTo>
                  <a:lnTo>
                    <a:pt x="80071" y="304981"/>
                  </a:lnTo>
                  <a:lnTo>
                    <a:pt x="62678" y="311571"/>
                  </a:lnTo>
                  <a:lnTo>
                    <a:pt x="26860" y="334865"/>
                  </a:lnTo>
                  <a:lnTo>
                    <a:pt x="12903" y="351369"/>
                  </a:lnTo>
                  <a:lnTo>
                    <a:pt x="7543" y="360683"/>
                  </a:lnTo>
                  <a:lnTo>
                    <a:pt x="0" y="401738"/>
                  </a:lnTo>
                  <a:lnTo>
                    <a:pt x="4474" y="427884"/>
                  </a:lnTo>
                  <a:lnTo>
                    <a:pt x="20147" y="459214"/>
                  </a:lnTo>
                  <a:lnTo>
                    <a:pt x="34096" y="474486"/>
                  </a:lnTo>
                  <a:lnTo>
                    <a:pt x="51994" y="485172"/>
                  </a:lnTo>
                  <a:lnTo>
                    <a:pt x="60510" y="486150"/>
                  </a:lnTo>
                  <a:lnTo>
                    <a:pt x="76211" y="480998"/>
                  </a:lnTo>
                  <a:lnTo>
                    <a:pt x="103794" y="464943"/>
                  </a:lnTo>
                  <a:lnTo>
                    <a:pt x="117676" y="448956"/>
                  </a:lnTo>
                  <a:lnTo>
                    <a:pt x="136119" y="404507"/>
                  </a:lnTo>
                  <a:lnTo>
                    <a:pt x="147411" y="353242"/>
                  </a:lnTo>
                  <a:lnTo>
                    <a:pt x="151489" y="310793"/>
                  </a:lnTo>
                  <a:lnTo>
                    <a:pt x="153785" y="250216"/>
                  </a:lnTo>
                  <a:lnTo>
                    <a:pt x="151345" y="193272"/>
                  </a:lnTo>
                  <a:lnTo>
                    <a:pt x="146218" y="149229"/>
                  </a:lnTo>
                  <a:lnTo>
                    <a:pt x="136756" y="86141"/>
                  </a:lnTo>
                  <a:lnTo>
                    <a:pt x="126543" y="32224"/>
                  </a:lnTo>
                  <a:lnTo>
                    <a:pt x="119598" y="5122"/>
                  </a:lnTo>
                  <a:lnTo>
                    <a:pt x="114938" y="0"/>
                  </a:lnTo>
                  <a:lnTo>
                    <a:pt x="109491" y="96"/>
                  </a:lnTo>
                  <a:lnTo>
                    <a:pt x="103521" y="3669"/>
                  </a:lnTo>
                  <a:lnTo>
                    <a:pt x="93767" y="20117"/>
                  </a:lnTo>
                  <a:lnTo>
                    <a:pt x="86704" y="46534"/>
                  </a:lnTo>
                  <a:lnTo>
                    <a:pt x="82727" y="107446"/>
                  </a:lnTo>
                  <a:lnTo>
                    <a:pt x="81796" y="153587"/>
                  </a:lnTo>
                  <a:lnTo>
                    <a:pt x="86862" y="203246"/>
                  </a:lnTo>
                  <a:lnTo>
                    <a:pt x="95771" y="262543"/>
                  </a:lnTo>
                  <a:lnTo>
                    <a:pt x="110432" y="324661"/>
                  </a:lnTo>
                  <a:lnTo>
                    <a:pt x="134646" y="387711"/>
                  </a:lnTo>
                  <a:lnTo>
                    <a:pt x="151913" y="425084"/>
                  </a:lnTo>
                  <a:lnTo>
                    <a:pt x="165280" y="4530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970280" y="294797"/>
              <a:ext cx="21058" cy="484312"/>
            </a:xfrm>
            <a:custGeom>
              <a:avLst/>
              <a:gdLst/>
              <a:ahLst/>
              <a:cxnLst/>
              <a:rect l="0" t="0" r="0" b="0"/>
              <a:pathLst>
                <a:path w="21058" h="484312">
                  <a:moveTo>
                    <a:pt x="21057" y="0"/>
                  </a:moveTo>
                  <a:lnTo>
                    <a:pt x="13821" y="28726"/>
                  </a:lnTo>
                  <a:lnTo>
                    <a:pt x="10334" y="79092"/>
                  </a:lnTo>
                  <a:lnTo>
                    <a:pt x="3582" y="136129"/>
                  </a:lnTo>
                  <a:lnTo>
                    <a:pt x="1061" y="187214"/>
                  </a:lnTo>
                  <a:lnTo>
                    <a:pt x="315" y="249143"/>
                  </a:lnTo>
                  <a:lnTo>
                    <a:pt x="93" y="298689"/>
                  </a:lnTo>
                  <a:lnTo>
                    <a:pt x="28" y="345344"/>
                  </a:lnTo>
                  <a:lnTo>
                    <a:pt x="8" y="400242"/>
                  </a:lnTo>
                  <a:lnTo>
                    <a:pt x="1" y="455660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864995" y="473782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177482" y="3119"/>
                  </a:lnTo>
                  <a:lnTo>
                    <a:pt x="122536" y="9065"/>
                  </a:lnTo>
                  <a:lnTo>
                    <a:pt x="66621" y="17475"/>
                  </a:lnTo>
                  <a:lnTo>
                    <a:pt x="19875" y="2034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9120392" y="558925"/>
              <a:ext cx="179257" cy="194047"/>
            </a:xfrm>
            <a:custGeom>
              <a:avLst/>
              <a:gdLst/>
              <a:ahLst/>
              <a:cxnLst/>
              <a:rect l="0" t="0" r="0" b="0"/>
              <a:pathLst>
                <a:path w="179257" h="194047">
                  <a:moveTo>
                    <a:pt x="92043" y="30670"/>
                  </a:moveTo>
                  <a:lnTo>
                    <a:pt x="86454" y="8314"/>
                  </a:lnTo>
                  <a:lnTo>
                    <a:pt x="81298" y="2898"/>
                  </a:lnTo>
                  <a:lnTo>
                    <a:pt x="74352" y="457"/>
                  </a:lnTo>
                  <a:lnTo>
                    <a:pt x="66211" y="0"/>
                  </a:lnTo>
                  <a:lnTo>
                    <a:pt x="50927" y="5731"/>
                  </a:lnTo>
                  <a:lnTo>
                    <a:pt x="22050" y="28474"/>
                  </a:lnTo>
                  <a:lnTo>
                    <a:pt x="6444" y="54196"/>
                  </a:lnTo>
                  <a:lnTo>
                    <a:pt x="0" y="95223"/>
                  </a:lnTo>
                  <a:lnTo>
                    <a:pt x="4732" y="121361"/>
                  </a:lnTo>
                  <a:lnTo>
                    <a:pt x="20550" y="152688"/>
                  </a:lnTo>
                  <a:lnTo>
                    <a:pt x="43174" y="176788"/>
                  </a:lnTo>
                  <a:lnTo>
                    <a:pt x="52444" y="184234"/>
                  </a:lnTo>
                  <a:lnTo>
                    <a:pt x="78343" y="192508"/>
                  </a:lnTo>
                  <a:lnTo>
                    <a:pt x="119569" y="194046"/>
                  </a:lnTo>
                  <a:lnTo>
                    <a:pt x="141712" y="188679"/>
                  </a:lnTo>
                  <a:lnTo>
                    <a:pt x="159352" y="178496"/>
                  </a:lnTo>
                  <a:lnTo>
                    <a:pt x="171871" y="163051"/>
                  </a:lnTo>
                  <a:lnTo>
                    <a:pt x="176847" y="154019"/>
                  </a:lnTo>
                  <a:lnTo>
                    <a:pt x="179256" y="128386"/>
                  </a:lnTo>
                  <a:lnTo>
                    <a:pt x="171271" y="69859"/>
                  </a:lnTo>
                  <a:lnTo>
                    <a:pt x="158841" y="47698"/>
                  </a:lnTo>
                  <a:lnTo>
                    <a:pt x="140448" y="31219"/>
                  </a:lnTo>
                  <a:lnTo>
                    <a:pt x="106126" y="16535"/>
                  </a:lnTo>
                  <a:lnTo>
                    <a:pt x="70986" y="96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1189720" y="979150"/>
            <a:ext cx="7961716" cy="765586"/>
            <a:chOff x="1189720" y="979150"/>
            <a:chExt cx="7961716" cy="765586"/>
          </a:xfrm>
        </p:grpSpPr>
        <p:sp>
          <p:nvSpPr>
            <p:cNvPr id="42" name="Freeform 41"/>
            <p:cNvSpPr/>
            <p:nvPr/>
          </p:nvSpPr>
          <p:spPr>
            <a:xfrm>
              <a:off x="1189720" y="979150"/>
              <a:ext cx="10529" cy="621182"/>
            </a:xfrm>
            <a:custGeom>
              <a:avLst/>
              <a:gdLst/>
              <a:ahLst/>
              <a:cxnLst/>
              <a:rect l="0" t="0" r="0" b="0"/>
              <a:pathLst>
                <a:path w="10529" h="621182">
                  <a:moveTo>
                    <a:pt x="0" y="0"/>
                  </a:moveTo>
                  <a:lnTo>
                    <a:pt x="0" y="58617"/>
                  </a:lnTo>
                  <a:lnTo>
                    <a:pt x="0" y="115764"/>
                  </a:lnTo>
                  <a:lnTo>
                    <a:pt x="5589" y="167791"/>
                  </a:lnTo>
                  <a:lnTo>
                    <a:pt x="9065" y="229610"/>
                  </a:lnTo>
                  <a:lnTo>
                    <a:pt x="10095" y="283022"/>
                  </a:lnTo>
                  <a:lnTo>
                    <a:pt x="10443" y="346501"/>
                  </a:lnTo>
                  <a:lnTo>
                    <a:pt x="10503" y="407473"/>
                  </a:lnTo>
                  <a:lnTo>
                    <a:pt x="10521" y="459074"/>
                  </a:lnTo>
                  <a:lnTo>
                    <a:pt x="10526" y="516608"/>
                  </a:lnTo>
                  <a:lnTo>
                    <a:pt x="10528" y="568880"/>
                  </a:lnTo>
                  <a:lnTo>
                    <a:pt x="10528" y="62118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330907" y="1336295"/>
              <a:ext cx="192838" cy="260940"/>
            </a:xfrm>
            <a:custGeom>
              <a:avLst/>
              <a:gdLst/>
              <a:ahLst/>
              <a:cxnLst/>
              <a:rect l="0" t="0" r="0" b="0"/>
              <a:pathLst>
                <a:path w="192838" h="260940">
                  <a:moveTo>
                    <a:pt x="90440" y="21881"/>
                  </a:moveTo>
                  <a:lnTo>
                    <a:pt x="96029" y="5113"/>
                  </a:lnTo>
                  <a:lnTo>
                    <a:pt x="94166" y="1344"/>
                  </a:lnTo>
                  <a:lnTo>
                    <a:pt x="89414" y="0"/>
                  </a:lnTo>
                  <a:lnTo>
                    <a:pt x="82737" y="275"/>
                  </a:lnTo>
                  <a:lnTo>
                    <a:pt x="69079" y="6819"/>
                  </a:lnTo>
                  <a:lnTo>
                    <a:pt x="55210" y="18696"/>
                  </a:lnTo>
                  <a:lnTo>
                    <a:pt x="20232" y="70551"/>
                  </a:lnTo>
                  <a:lnTo>
                    <a:pt x="1745" y="125428"/>
                  </a:lnTo>
                  <a:lnTo>
                    <a:pt x="0" y="188260"/>
                  </a:lnTo>
                  <a:lnTo>
                    <a:pt x="5791" y="215150"/>
                  </a:lnTo>
                  <a:lnTo>
                    <a:pt x="16163" y="234900"/>
                  </a:lnTo>
                  <a:lnTo>
                    <a:pt x="31692" y="248357"/>
                  </a:lnTo>
                  <a:lnTo>
                    <a:pt x="51461" y="257068"/>
                  </a:lnTo>
                  <a:lnTo>
                    <a:pt x="75845" y="260939"/>
                  </a:lnTo>
                  <a:lnTo>
                    <a:pt x="99161" y="256421"/>
                  </a:lnTo>
                  <a:lnTo>
                    <a:pt x="142725" y="234456"/>
                  </a:lnTo>
                  <a:lnTo>
                    <a:pt x="168973" y="203279"/>
                  </a:lnTo>
                  <a:lnTo>
                    <a:pt x="185978" y="169995"/>
                  </a:lnTo>
                  <a:lnTo>
                    <a:pt x="192837" y="132317"/>
                  </a:lnTo>
                  <a:lnTo>
                    <a:pt x="186749" y="86069"/>
                  </a:lnTo>
                  <a:lnTo>
                    <a:pt x="171162" y="43139"/>
                  </a:lnTo>
                  <a:lnTo>
                    <a:pt x="157902" y="23140"/>
                  </a:lnTo>
                  <a:lnTo>
                    <a:pt x="140310" y="6453"/>
                  </a:lnTo>
                  <a:lnTo>
                    <a:pt x="130706" y="2237"/>
                  </a:lnTo>
                  <a:lnTo>
                    <a:pt x="90440" y="82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602477" y="1303456"/>
              <a:ext cx="155783" cy="240012"/>
            </a:xfrm>
            <a:custGeom>
              <a:avLst/>
              <a:gdLst/>
              <a:ahLst/>
              <a:cxnLst/>
              <a:rect l="0" t="0" r="0" b="0"/>
              <a:pathLst>
                <a:path w="155783" h="240012">
                  <a:moveTo>
                    <a:pt x="124196" y="54720"/>
                  </a:moveTo>
                  <a:lnTo>
                    <a:pt x="114621" y="30673"/>
                  </a:lnTo>
                  <a:lnTo>
                    <a:pt x="103953" y="16346"/>
                  </a:lnTo>
                  <a:lnTo>
                    <a:pt x="85173" y="5299"/>
                  </a:lnTo>
                  <a:lnTo>
                    <a:pt x="73614" y="716"/>
                  </a:lnTo>
                  <a:lnTo>
                    <a:pt x="62399" y="0"/>
                  </a:lnTo>
                  <a:lnTo>
                    <a:pt x="40579" y="5443"/>
                  </a:lnTo>
                  <a:lnTo>
                    <a:pt x="22302" y="18781"/>
                  </a:lnTo>
                  <a:lnTo>
                    <a:pt x="14153" y="27251"/>
                  </a:lnTo>
                  <a:lnTo>
                    <a:pt x="5098" y="55380"/>
                  </a:lnTo>
                  <a:lnTo>
                    <a:pt x="0" y="107558"/>
                  </a:lnTo>
                  <a:lnTo>
                    <a:pt x="1148" y="141374"/>
                  </a:lnTo>
                  <a:lnTo>
                    <a:pt x="14948" y="184380"/>
                  </a:lnTo>
                  <a:lnTo>
                    <a:pt x="35024" y="212981"/>
                  </a:lnTo>
                  <a:lnTo>
                    <a:pt x="52979" y="228783"/>
                  </a:lnTo>
                  <a:lnTo>
                    <a:pt x="75776" y="237366"/>
                  </a:lnTo>
                  <a:lnTo>
                    <a:pt x="100337" y="240011"/>
                  </a:lnTo>
                  <a:lnTo>
                    <a:pt x="131555" y="234923"/>
                  </a:lnTo>
                  <a:lnTo>
                    <a:pt x="155782" y="22317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817542" y="1344541"/>
              <a:ext cx="246044" cy="215366"/>
            </a:xfrm>
            <a:custGeom>
              <a:avLst/>
              <a:gdLst/>
              <a:ahLst/>
              <a:cxnLst/>
              <a:rect l="0" t="0" r="0" b="0"/>
              <a:pathLst>
                <a:path w="246044" h="215366">
                  <a:moveTo>
                    <a:pt x="130230" y="97863"/>
                  </a:moveTo>
                  <a:lnTo>
                    <a:pt x="136295" y="65411"/>
                  </a:lnTo>
                  <a:lnTo>
                    <a:pt x="133705" y="44835"/>
                  </a:lnTo>
                  <a:lnTo>
                    <a:pt x="125535" y="27112"/>
                  </a:lnTo>
                  <a:lnTo>
                    <a:pt x="120081" y="19110"/>
                  </a:lnTo>
                  <a:lnTo>
                    <a:pt x="104662" y="7099"/>
                  </a:lnTo>
                  <a:lnTo>
                    <a:pt x="95637" y="2259"/>
                  </a:lnTo>
                  <a:lnTo>
                    <a:pt x="73131" y="0"/>
                  </a:lnTo>
                  <a:lnTo>
                    <a:pt x="49870" y="4065"/>
                  </a:lnTo>
                  <a:lnTo>
                    <a:pt x="31733" y="13671"/>
                  </a:lnTo>
                  <a:lnTo>
                    <a:pt x="18993" y="28859"/>
                  </a:lnTo>
                  <a:lnTo>
                    <a:pt x="1282" y="67205"/>
                  </a:lnTo>
                  <a:lnTo>
                    <a:pt x="0" y="90866"/>
                  </a:lnTo>
                  <a:lnTo>
                    <a:pt x="11781" y="149584"/>
                  </a:lnTo>
                  <a:lnTo>
                    <a:pt x="22864" y="180648"/>
                  </a:lnTo>
                  <a:lnTo>
                    <a:pt x="34159" y="197437"/>
                  </a:lnTo>
                  <a:lnTo>
                    <a:pt x="50097" y="209578"/>
                  </a:lnTo>
                  <a:lnTo>
                    <a:pt x="59260" y="214454"/>
                  </a:lnTo>
                  <a:lnTo>
                    <a:pt x="68879" y="215365"/>
                  </a:lnTo>
                  <a:lnTo>
                    <a:pt x="88924" y="210137"/>
                  </a:lnTo>
                  <a:lnTo>
                    <a:pt x="114352" y="194040"/>
                  </a:lnTo>
                  <a:lnTo>
                    <a:pt x="136703" y="168864"/>
                  </a:lnTo>
                  <a:lnTo>
                    <a:pt x="152555" y="127999"/>
                  </a:lnTo>
                  <a:lnTo>
                    <a:pt x="154580" y="101898"/>
                  </a:lnTo>
                  <a:lnTo>
                    <a:pt x="153920" y="85618"/>
                  </a:lnTo>
                  <a:lnTo>
                    <a:pt x="155382" y="86190"/>
                  </a:lnTo>
                  <a:lnTo>
                    <a:pt x="181682" y="141142"/>
                  </a:lnTo>
                  <a:lnTo>
                    <a:pt x="197551" y="155312"/>
                  </a:lnTo>
                  <a:lnTo>
                    <a:pt x="215132" y="164340"/>
                  </a:lnTo>
                  <a:lnTo>
                    <a:pt x="246043" y="17156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089105" y="1105492"/>
              <a:ext cx="27123" cy="431669"/>
            </a:xfrm>
            <a:custGeom>
              <a:avLst/>
              <a:gdLst/>
              <a:ahLst/>
              <a:cxnLst/>
              <a:rect l="0" t="0" r="0" b="0"/>
              <a:pathLst>
                <a:path w="27123" h="431669">
                  <a:moveTo>
                    <a:pt x="6066" y="0"/>
                  </a:moveTo>
                  <a:lnTo>
                    <a:pt x="0" y="35961"/>
                  </a:lnTo>
                  <a:lnTo>
                    <a:pt x="3748" y="86304"/>
                  </a:lnTo>
                  <a:lnTo>
                    <a:pt x="5379" y="135406"/>
                  </a:lnTo>
                  <a:lnTo>
                    <a:pt x="7032" y="196748"/>
                  </a:lnTo>
                  <a:lnTo>
                    <a:pt x="13241" y="248458"/>
                  </a:lnTo>
                  <a:lnTo>
                    <a:pt x="16770" y="303684"/>
                  </a:lnTo>
                  <a:lnTo>
                    <a:pt x="24731" y="358684"/>
                  </a:lnTo>
                  <a:lnTo>
                    <a:pt x="26650" y="414262"/>
                  </a:lnTo>
                  <a:lnTo>
                    <a:pt x="27122" y="4316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979357" y="1263419"/>
              <a:ext cx="210571" cy="52644"/>
            </a:xfrm>
            <a:custGeom>
              <a:avLst/>
              <a:gdLst/>
              <a:ahLst/>
              <a:cxnLst/>
              <a:rect l="0" t="0" r="0" b="0"/>
              <a:pathLst>
                <a:path w="210571" h="52644">
                  <a:moveTo>
                    <a:pt x="210570" y="0"/>
                  </a:moveTo>
                  <a:lnTo>
                    <a:pt x="148290" y="17959"/>
                  </a:lnTo>
                  <a:lnTo>
                    <a:pt x="94239" y="28547"/>
                  </a:lnTo>
                  <a:lnTo>
                    <a:pt x="38502" y="36575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210984" y="1289180"/>
              <a:ext cx="159625" cy="226924"/>
            </a:xfrm>
            <a:custGeom>
              <a:avLst/>
              <a:gdLst/>
              <a:ahLst/>
              <a:cxnLst/>
              <a:rect l="0" t="0" r="0" b="0"/>
              <a:pathLst>
                <a:path w="159625" h="226924">
                  <a:moveTo>
                    <a:pt x="0" y="111110"/>
                  </a:moveTo>
                  <a:lnTo>
                    <a:pt x="37478" y="119443"/>
                  </a:lnTo>
                  <a:lnTo>
                    <a:pt x="72326" y="117868"/>
                  </a:lnTo>
                  <a:lnTo>
                    <a:pt x="115542" y="106856"/>
                  </a:lnTo>
                  <a:lnTo>
                    <a:pt x="141729" y="91262"/>
                  </a:lnTo>
                  <a:lnTo>
                    <a:pt x="153848" y="75382"/>
                  </a:lnTo>
                  <a:lnTo>
                    <a:pt x="158717" y="66234"/>
                  </a:lnTo>
                  <a:lnTo>
                    <a:pt x="159624" y="56626"/>
                  </a:lnTo>
                  <a:lnTo>
                    <a:pt x="154392" y="36592"/>
                  </a:lnTo>
                  <a:lnTo>
                    <a:pt x="138293" y="11172"/>
                  </a:lnTo>
                  <a:lnTo>
                    <a:pt x="119175" y="2352"/>
                  </a:lnTo>
                  <a:lnTo>
                    <a:pt x="107526" y="0"/>
                  </a:lnTo>
                  <a:lnTo>
                    <a:pt x="85224" y="3626"/>
                  </a:lnTo>
                  <a:lnTo>
                    <a:pt x="56057" y="18821"/>
                  </a:lnTo>
                  <a:lnTo>
                    <a:pt x="41292" y="32658"/>
                  </a:lnTo>
                  <a:lnTo>
                    <a:pt x="18364" y="80285"/>
                  </a:lnTo>
                  <a:lnTo>
                    <a:pt x="17130" y="100919"/>
                  </a:lnTo>
                  <a:lnTo>
                    <a:pt x="21652" y="121789"/>
                  </a:lnTo>
                  <a:lnTo>
                    <a:pt x="56820" y="183652"/>
                  </a:lnTo>
                  <a:lnTo>
                    <a:pt x="70487" y="200283"/>
                  </a:lnTo>
                  <a:lnTo>
                    <a:pt x="90599" y="212353"/>
                  </a:lnTo>
                  <a:lnTo>
                    <a:pt x="147399" y="22692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665552" y="1347450"/>
              <a:ext cx="271899" cy="208442"/>
            </a:xfrm>
            <a:custGeom>
              <a:avLst/>
              <a:gdLst/>
              <a:ahLst/>
              <a:cxnLst/>
              <a:rect l="0" t="0" r="0" b="0"/>
              <a:pathLst>
                <a:path w="271899" h="208442">
                  <a:moveTo>
                    <a:pt x="135028" y="84425"/>
                  </a:moveTo>
                  <a:lnTo>
                    <a:pt x="120374" y="31398"/>
                  </a:lnTo>
                  <a:lnTo>
                    <a:pt x="107458" y="13674"/>
                  </a:lnTo>
                  <a:lnTo>
                    <a:pt x="99100" y="5672"/>
                  </a:lnTo>
                  <a:lnTo>
                    <a:pt x="88849" y="1508"/>
                  </a:lnTo>
                  <a:lnTo>
                    <a:pt x="64981" y="0"/>
                  </a:lnTo>
                  <a:lnTo>
                    <a:pt x="30825" y="11317"/>
                  </a:lnTo>
                  <a:lnTo>
                    <a:pt x="15406" y="26196"/>
                  </a:lnTo>
                  <a:lnTo>
                    <a:pt x="9656" y="35078"/>
                  </a:lnTo>
                  <a:lnTo>
                    <a:pt x="1565" y="69934"/>
                  </a:lnTo>
                  <a:lnTo>
                    <a:pt x="0" y="124803"/>
                  </a:lnTo>
                  <a:lnTo>
                    <a:pt x="7932" y="171388"/>
                  </a:lnTo>
                  <a:lnTo>
                    <a:pt x="18489" y="196775"/>
                  </a:lnTo>
                  <a:lnTo>
                    <a:pt x="26920" y="203779"/>
                  </a:lnTo>
                  <a:lnTo>
                    <a:pt x="37220" y="207278"/>
                  </a:lnTo>
                  <a:lnTo>
                    <a:pt x="48765" y="208441"/>
                  </a:lnTo>
                  <a:lnTo>
                    <a:pt x="70953" y="200375"/>
                  </a:lnTo>
                  <a:lnTo>
                    <a:pt x="90173" y="185091"/>
                  </a:lnTo>
                  <a:lnTo>
                    <a:pt x="107569" y="156756"/>
                  </a:lnTo>
                  <a:lnTo>
                    <a:pt x="127628" y="105302"/>
                  </a:lnTo>
                  <a:lnTo>
                    <a:pt x="131265" y="101853"/>
                  </a:lnTo>
                  <a:lnTo>
                    <a:pt x="134859" y="103062"/>
                  </a:lnTo>
                  <a:lnTo>
                    <a:pt x="182225" y="159805"/>
                  </a:lnTo>
                  <a:lnTo>
                    <a:pt x="230454" y="181988"/>
                  </a:lnTo>
                  <a:lnTo>
                    <a:pt x="271898" y="1897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137492" y="1335872"/>
              <a:ext cx="132669" cy="408864"/>
            </a:xfrm>
            <a:custGeom>
              <a:avLst/>
              <a:gdLst/>
              <a:ahLst/>
              <a:cxnLst/>
              <a:rect l="0" t="0" r="0" b="0"/>
              <a:pathLst>
                <a:path w="132669" h="408864">
                  <a:moveTo>
                    <a:pt x="0" y="117060"/>
                  </a:moveTo>
                  <a:lnTo>
                    <a:pt x="3119" y="165991"/>
                  </a:lnTo>
                  <a:lnTo>
                    <a:pt x="8333" y="216956"/>
                  </a:lnTo>
                  <a:lnTo>
                    <a:pt x="15684" y="280292"/>
                  </a:lnTo>
                  <a:lnTo>
                    <a:pt x="28682" y="343710"/>
                  </a:lnTo>
                  <a:lnTo>
                    <a:pt x="36601" y="403856"/>
                  </a:lnTo>
                  <a:lnTo>
                    <a:pt x="37269" y="408863"/>
                  </a:lnTo>
                  <a:lnTo>
                    <a:pt x="34891" y="401948"/>
                  </a:lnTo>
                  <a:lnTo>
                    <a:pt x="23833" y="342570"/>
                  </a:lnTo>
                  <a:lnTo>
                    <a:pt x="13820" y="283704"/>
                  </a:lnTo>
                  <a:lnTo>
                    <a:pt x="4615" y="221808"/>
                  </a:lnTo>
                  <a:lnTo>
                    <a:pt x="1367" y="160185"/>
                  </a:lnTo>
                  <a:lnTo>
                    <a:pt x="405" y="104362"/>
                  </a:lnTo>
                  <a:lnTo>
                    <a:pt x="1290" y="53116"/>
                  </a:lnTo>
                  <a:lnTo>
                    <a:pt x="5642" y="26639"/>
                  </a:lnTo>
                  <a:lnTo>
                    <a:pt x="10780" y="17005"/>
                  </a:lnTo>
                  <a:lnTo>
                    <a:pt x="25848" y="3181"/>
                  </a:lnTo>
                  <a:lnTo>
                    <a:pt x="34779" y="197"/>
                  </a:lnTo>
                  <a:lnTo>
                    <a:pt x="54062" y="0"/>
                  </a:lnTo>
                  <a:lnTo>
                    <a:pt x="71211" y="6932"/>
                  </a:lnTo>
                  <a:lnTo>
                    <a:pt x="101284" y="30446"/>
                  </a:lnTo>
                  <a:lnTo>
                    <a:pt x="122686" y="61891"/>
                  </a:lnTo>
                  <a:lnTo>
                    <a:pt x="132668" y="100844"/>
                  </a:lnTo>
                  <a:lnTo>
                    <a:pt x="130036" y="136432"/>
                  </a:lnTo>
                  <a:lnTo>
                    <a:pt x="121744" y="155306"/>
                  </a:lnTo>
                  <a:lnTo>
                    <a:pt x="116258" y="163614"/>
                  </a:lnTo>
                  <a:lnTo>
                    <a:pt x="100803" y="175965"/>
                  </a:lnTo>
                  <a:lnTo>
                    <a:pt x="54392" y="196047"/>
                  </a:lnTo>
                  <a:lnTo>
                    <a:pt x="31585" y="20128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312672" y="1326590"/>
              <a:ext cx="148854" cy="184707"/>
            </a:xfrm>
            <a:custGeom>
              <a:avLst/>
              <a:gdLst/>
              <a:ahLst/>
              <a:cxnLst/>
              <a:rect l="0" t="0" r="0" b="0"/>
              <a:pathLst>
                <a:path w="148854" h="184707">
                  <a:moveTo>
                    <a:pt x="119618" y="10529"/>
                  </a:moveTo>
                  <a:lnTo>
                    <a:pt x="102850" y="4940"/>
                  </a:lnTo>
                  <a:lnTo>
                    <a:pt x="70066" y="7053"/>
                  </a:lnTo>
                  <a:lnTo>
                    <a:pt x="36306" y="20677"/>
                  </a:lnTo>
                  <a:lnTo>
                    <a:pt x="20979" y="36096"/>
                  </a:lnTo>
                  <a:lnTo>
                    <a:pt x="5773" y="67627"/>
                  </a:lnTo>
                  <a:lnTo>
                    <a:pt x="0" y="92058"/>
                  </a:lnTo>
                  <a:lnTo>
                    <a:pt x="1333" y="114614"/>
                  </a:lnTo>
                  <a:lnTo>
                    <a:pt x="12065" y="136338"/>
                  </a:lnTo>
                  <a:lnTo>
                    <a:pt x="37838" y="165179"/>
                  </a:lnTo>
                  <a:lnTo>
                    <a:pt x="47550" y="173290"/>
                  </a:lnTo>
                  <a:lnTo>
                    <a:pt x="70820" y="182303"/>
                  </a:lnTo>
                  <a:lnTo>
                    <a:pt x="83576" y="184706"/>
                  </a:lnTo>
                  <a:lnTo>
                    <a:pt x="103989" y="181138"/>
                  </a:lnTo>
                  <a:lnTo>
                    <a:pt x="112709" y="176910"/>
                  </a:lnTo>
                  <a:lnTo>
                    <a:pt x="125516" y="162855"/>
                  </a:lnTo>
                  <a:lnTo>
                    <a:pt x="143270" y="125236"/>
                  </a:lnTo>
                  <a:lnTo>
                    <a:pt x="148853" y="88840"/>
                  </a:lnTo>
                  <a:lnTo>
                    <a:pt x="144918" y="54009"/>
                  </a:lnTo>
                  <a:lnTo>
                    <a:pt x="136321" y="35313"/>
                  </a:lnTo>
                  <a:lnTo>
                    <a:pt x="10908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569160" y="1389761"/>
              <a:ext cx="31587" cy="168457"/>
            </a:xfrm>
            <a:custGeom>
              <a:avLst/>
              <a:gdLst/>
              <a:ahLst/>
              <a:cxnLst/>
              <a:rect l="0" t="0" r="0" b="0"/>
              <a:pathLst>
                <a:path w="31587" h="168457">
                  <a:moveTo>
                    <a:pt x="0" y="0"/>
                  </a:moveTo>
                  <a:lnTo>
                    <a:pt x="14654" y="55141"/>
                  </a:lnTo>
                  <a:lnTo>
                    <a:pt x="20962" y="110935"/>
                  </a:lnTo>
                  <a:lnTo>
                    <a:pt x="31586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590217" y="127394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695502" y="1336697"/>
              <a:ext cx="168457" cy="210993"/>
            </a:xfrm>
            <a:custGeom>
              <a:avLst/>
              <a:gdLst/>
              <a:ahLst/>
              <a:cxnLst/>
              <a:rect l="0" t="0" r="0" b="0"/>
              <a:pathLst>
                <a:path w="168457" h="210993">
                  <a:moveTo>
                    <a:pt x="0" y="105707"/>
                  </a:moveTo>
                  <a:lnTo>
                    <a:pt x="7236" y="133263"/>
                  </a:lnTo>
                  <a:lnTo>
                    <a:pt x="12998" y="186366"/>
                  </a:lnTo>
                  <a:lnTo>
                    <a:pt x="16305" y="202387"/>
                  </a:lnTo>
                  <a:lnTo>
                    <a:pt x="15550" y="201745"/>
                  </a:lnTo>
                  <a:lnTo>
                    <a:pt x="3954" y="165104"/>
                  </a:lnTo>
                  <a:lnTo>
                    <a:pt x="781" y="114796"/>
                  </a:lnTo>
                  <a:lnTo>
                    <a:pt x="154" y="59799"/>
                  </a:lnTo>
                  <a:lnTo>
                    <a:pt x="6308" y="38120"/>
                  </a:lnTo>
                  <a:lnTo>
                    <a:pt x="29322" y="5139"/>
                  </a:lnTo>
                  <a:lnTo>
                    <a:pt x="37096" y="1227"/>
                  </a:lnTo>
                  <a:lnTo>
                    <a:pt x="55091" y="0"/>
                  </a:lnTo>
                  <a:lnTo>
                    <a:pt x="63634" y="3650"/>
                  </a:lnTo>
                  <a:lnTo>
                    <a:pt x="101374" y="38758"/>
                  </a:lnTo>
                  <a:lnTo>
                    <a:pt x="128602" y="91096"/>
                  </a:lnTo>
                  <a:lnTo>
                    <a:pt x="146460" y="144588"/>
                  </a:lnTo>
                  <a:lnTo>
                    <a:pt x="165254" y="201349"/>
                  </a:lnTo>
                  <a:lnTo>
                    <a:pt x="168456" y="21099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969243" y="1052849"/>
              <a:ext cx="10530" cy="494841"/>
            </a:xfrm>
            <a:custGeom>
              <a:avLst/>
              <a:gdLst/>
              <a:ahLst/>
              <a:cxnLst/>
              <a:rect l="0" t="0" r="0" b="0"/>
              <a:pathLst>
                <a:path w="10530" h="494841">
                  <a:moveTo>
                    <a:pt x="0" y="0"/>
                  </a:moveTo>
                  <a:lnTo>
                    <a:pt x="0" y="55170"/>
                  </a:lnTo>
                  <a:lnTo>
                    <a:pt x="0" y="113443"/>
                  </a:lnTo>
                  <a:lnTo>
                    <a:pt x="0" y="164634"/>
                  </a:lnTo>
                  <a:lnTo>
                    <a:pt x="0" y="212557"/>
                  </a:lnTo>
                  <a:lnTo>
                    <a:pt x="0" y="275564"/>
                  </a:lnTo>
                  <a:lnTo>
                    <a:pt x="0" y="335409"/>
                  </a:lnTo>
                  <a:lnTo>
                    <a:pt x="1170" y="389889"/>
                  </a:lnTo>
                  <a:lnTo>
                    <a:pt x="8333" y="451405"/>
                  </a:lnTo>
                  <a:lnTo>
                    <a:pt x="10529" y="4948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821844" y="1273948"/>
              <a:ext cx="284271" cy="1"/>
            </a:xfrm>
            <a:custGeom>
              <a:avLst/>
              <a:gdLst/>
              <a:ahLst/>
              <a:cxnLst/>
              <a:rect l="0" t="0" r="0" b="0"/>
              <a:pathLst>
                <a:path w="284271" h="1">
                  <a:moveTo>
                    <a:pt x="284270" y="0"/>
                  </a:moveTo>
                  <a:lnTo>
                    <a:pt x="227005" y="0"/>
                  </a:lnTo>
                  <a:lnTo>
                    <a:pt x="177615" y="0"/>
                  </a:lnTo>
                  <a:lnTo>
                    <a:pt x="125936" y="0"/>
                  </a:lnTo>
                  <a:lnTo>
                    <a:pt x="76699" y="0"/>
                  </a:lnTo>
                  <a:lnTo>
                    <a:pt x="3559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439118" y="1316062"/>
              <a:ext cx="175403" cy="206231"/>
            </a:xfrm>
            <a:custGeom>
              <a:avLst/>
              <a:gdLst/>
              <a:ahLst/>
              <a:cxnLst/>
              <a:rect l="0" t="0" r="0" b="0"/>
              <a:pathLst>
                <a:path w="175403" h="206231">
                  <a:moveTo>
                    <a:pt x="151306" y="21057"/>
                  </a:moveTo>
                  <a:lnTo>
                    <a:pt x="134539" y="9878"/>
                  </a:lnTo>
                  <a:lnTo>
                    <a:pt x="110709" y="7510"/>
                  </a:lnTo>
                  <a:lnTo>
                    <a:pt x="58929" y="15521"/>
                  </a:lnTo>
                  <a:lnTo>
                    <a:pt x="31258" y="30595"/>
                  </a:lnTo>
                  <a:lnTo>
                    <a:pt x="18793" y="46353"/>
                  </a:lnTo>
                  <a:lnTo>
                    <a:pt x="1259" y="85065"/>
                  </a:lnTo>
                  <a:lnTo>
                    <a:pt x="0" y="105657"/>
                  </a:lnTo>
                  <a:lnTo>
                    <a:pt x="8725" y="147472"/>
                  </a:lnTo>
                  <a:lnTo>
                    <a:pt x="21256" y="165369"/>
                  </a:lnTo>
                  <a:lnTo>
                    <a:pt x="57897" y="195922"/>
                  </a:lnTo>
                  <a:lnTo>
                    <a:pt x="81325" y="204060"/>
                  </a:lnTo>
                  <a:lnTo>
                    <a:pt x="94123" y="206230"/>
                  </a:lnTo>
                  <a:lnTo>
                    <a:pt x="117703" y="202402"/>
                  </a:lnTo>
                  <a:lnTo>
                    <a:pt x="138711" y="191732"/>
                  </a:lnTo>
                  <a:lnTo>
                    <a:pt x="155847" y="175291"/>
                  </a:lnTo>
                  <a:lnTo>
                    <a:pt x="173059" y="140715"/>
                  </a:lnTo>
                  <a:lnTo>
                    <a:pt x="175402" y="114403"/>
                  </a:lnTo>
                  <a:lnTo>
                    <a:pt x="167374" y="64972"/>
                  </a:lnTo>
                  <a:lnTo>
                    <a:pt x="145898" y="17004"/>
                  </a:lnTo>
                  <a:lnTo>
                    <a:pt x="14077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691243" y="1326467"/>
              <a:ext cx="162395" cy="200166"/>
            </a:xfrm>
            <a:custGeom>
              <a:avLst/>
              <a:gdLst/>
              <a:ahLst/>
              <a:cxnLst/>
              <a:rect l="0" t="0" r="0" b="0"/>
              <a:pathLst>
                <a:path w="162395" h="200166">
                  <a:moveTo>
                    <a:pt x="4466" y="73823"/>
                  </a:moveTo>
                  <a:lnTo>
                    <a:pt x="19121" y="132439"/>
                  </a:lnTo>
                  <a:lnTo>
                    <a:pt x="29216" y="167230"/>
                  </a:lnTo>
                  <a:lnTo>
                    <a:pt x="27985" y="171189"/>
                  </a:lnTo>
                  <a:lnTo>
                    <a:pt x="23655" y="170319"/>
                  </a:lnTo>
                  <a:lnTo>
                    <a:pt x="17259" y="166230"/>
                  </a:lnTo>
                  <a:lnTo>
                    <a:pt x="12995" y="158824"/>
                  </a:lnTo>
                  <a:lnTo>
                    <a:pt x="0" y="100152"/>
                  </a:lnTo>
                  <a:lnTo>
                    <a:pt x="1323" y="64856"/>
                  </a:lnTo>
                  <a:lnTo>
                    <a:pt x="9125" y="32172"/>
                  </a:lnTo>
                  <a:lnTo>
                    <a:pt x="24434" y="5850"/>
                  </a:lnTo>
                  <a:lnTo>
                    <a:pt x="34156" y="1601"/>
                  </a:lnTo>
                  <a:lnTo>
                    <a:pt x="60556" y="0"/>
                  </a:lnTo>
                  <a:lnTo>
                    <a:pt x="72275" y="3551"/>
                  </a:lnTo>
                  <a:lnTo>
                    <a:pt x="107895" y="31346"/>
                  </a:lnTo>
                  <a:lnTo>
                    <a:pt x="137461" y="65302"/>
                  </a:lnTo>
                  <a:lnTo>
                    <a:pt x="153187" y="95475"/>
                  </a:lnTo>
                  <a:lnTo>
                    <a:pt x="160575" y="145517"/>
                  </a:lnTo>
                  <a:lnTo>
                    <a:pt x="162394" y="20016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234560" y="1126549"/>
              <a:ext cx="50746" cy="442198"/>
            </a:xfrm>
            <a:custGeom>
              <a:avLst/>
              <a:gdLst/>
              <a:ahLst/>
              <a:cxnLst/>
              <a:rect l="0" t="0" r="0" b="0"/>
              <a:pathLst>
                <a:path w="50746" h="442198">
                  <a:moveTo>
                    <a:pt x="19160" y="0"/>
                  </a:moveTo>
                  <a:lnTo>
                    <a:pt x="4505" y="60730"/>
                  </a:lnTo>
                  <a:lnTo>
                    <a:pt x="0" y="123799"/>
                  </a:lnTo>
                  <a:lnTo>
                    <a:pt x="4254" y="177581"/>
                  </a:lnTo>
                  <a:lnTo>
                    <a:pt x="7766" y="237675"/>
                  </a:lnTo>
                  <a:lnTo>
                    <a:pt x="11580" y="291487"/>
                  </a:lnTo>
                  <a:lnTo>
                    <a:pt x="23252" y="353025"/>
                  </a:lnTo>
                  <a:lnTo>
                    <a:pt x="36822" y="412451"/>
                  </a:lnTo>
                  <a:lnTo>
                    <a:pt x="50745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095792" y="1305533"/>
              <a:ext cx="263214" cy="31587"/>
            </a:xfrm>
            <a:custGeom>
              <a:avLst/>
              <a:gdLst/>
              <a:ahLst/>
              <a:cxnLst/>
              <a:rect l="0" t="0" r="0" b="0"/>
              <a:pathLst>
                <a:path w="263214" h="31587">
                  <a:moveTo>
                    <a:pt x="263213" y="0"/>
                  </a:moveTo>
                  <a:lnTo>
                    <a:pt x="205949" y="8333"/>
                  </a:lnTo>
                  <a:lnTo>
                    <a:pt x="156558" y="12998"/>
                  </a:lnTo>
                  <a:lnTo>
                    <a:pt x="107999" y="21789"/>
                  </a:lnTo>
                  <a:lnTo>
                    <a:pt x="49670" y="2965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351769" y="1063378"/>
              <a:ext cx="375734" cy="466533"/>
            </a:xfrm>
            <a:custGeom>
              <a:avLst/>
              <a:gdLst/>
              <a:ahLst/>
              <a:cxnLst/>
              <a:rect l="0" t="0" r="0" b="0"/>
              <a:pathLst>
                <a:path w="375734" h="466533">
                  <a:moveTo>
                    <a:pt x="7236" y="0"/>
                  </a:moveTo>
                  <a:lnTo>
                    <a:pt x="0" y="49263"/>
                  </a:lnTo>
                  <a:lnTo>
                    <a:pt x="477" y="110293"/>
                  </a:lnTo>
                  <a:lnTo>
                    <a:pt x="5900" y="162426"/>
                  </a:lnTo>
                  <a:lnTo>
                    <a:pt x="6840" y="215022"/>
                  </a:lnTo>
                  <a:lnTo>
                    <a:pt x="7119" y="275060"/>
                  </a:lnTo>
                  <a:lnTo>
                    <a:pt x="7201" y="331713"/>
                  </a:lnTo>
                  <a:lnTo>
                    <a:pt x="6059" y="392730"/>
                  </a:lnTo>
                  <a:lnTo>
                    <a:pt x="4112" y="392841"/>
                  </a:lnTo>
                  <a:lnTo>
                    <a:pt x="1643" y="388236"/>
                  </a:lnTo>
                  <a:lnTo>
                    <a:pt x="5691" y="334427"/>
                  </a:lnTo>
                  <a:lnTo>
                    <a:pt x="8889" y="307732"/>
                  </a:lnTo>
                  <a:lnTo>
                    <a:pt x="18109" y="280269"/>
                  </a:lnTo>
                  <a:lnTo>
                    <a:pt x="33125" y="261824"/>
                  </a:lnTo>
                  <a:lnTo>
                    <a:pt x="42043" y="255268"/>
                  </a:lnTo>
                  <a:lnTo>
                    <a:pt x="51497" y="252067"/>
                  </a:lnTo>
                  <a:lnTo>
                    <a:pt x="71361" y="251630"/>
                  </a:lnTo>
                  <a:lnTo>
                    <a:pt x="80402" y="255491"/>
                  </a:lnTo>
                  <a:lnTo>
                    <a:pt x="96686" y="269139"/>
                  </a:lnTo>
                  <a:lnTo>
                    <a:pt x="125034" y="313733"/>
                  </a:lnTo>
                  <a:lnTo>
                    <a:pt x="146952" y="373807"/>
                  </a:lnTo>
                  <a:lnTo>
                    <a:pt x="165076" y="430981"/>
                  </a:lnTo>
                  <a:lnTo>
                    <a:pt x="168614" y="441739"/>
                  </a:lnTo>
                  <a:lnTo>
                    <a:pt x="170973" y="444231"/>
                  </a:lnTo>
                  <a:lnTo>
                    <a:pt x="172546" y="441213"/>
                  </a:lnTo>
                  <a:lnTo>
                    <a:pt x="180659" y="402748"/>
                  </a:lnTo>
                  <a:lnTo>
                    <a:pt x="193108" y="383330"/>
                  </a:lnTo>
                  <a:lnTo>
                    <a:pt x="211508" y="368071"/>
                  </a:lnTo>
                  <a:lnTo>
                    <a:pt x="235284" y="357389"/>
                  </a:lnTo>
                  <a:lnTo>
                    <a:pt x="293571" y="347066"/>
                  </a:lnTo>
                  <a:lnTo>
                    <a:pt x="323053" y="331212"/>
                  </a:lnTo>
                  <a:lnTo>
                    <a:pt x="339061" y="318391"/>
                  </a:lnTo>
                  <a:lnTo>
                    <a:pt x="343096" y="310526"/>
                  </a:lnTo>
                  <a:lnTo>
                    <a:pt x="344460" y="292430"/>
                  </a:lnTo>
                  <a:lnTo>
                    <a:pt x="334928" y="272688"/>
                  </a:lnTo>
                  <a:lnTo>
                    <a:pt x="327473" y="262511"/>
                  </a:lnTo>
                  <a:lnTo>
                    <a:pt x="306711" y="248082"/>
                  </a:lnTo>
                  <a:lnTo>
                    <a:pt x="294623" y="242597"/>
                  </a:lnTo>
                  <a:lnTo>
                    <a:pt x="268714" y="239622"/>
                  </a:lnTo>
                  <a:lnTo>
                    <a:pt x="255254" y="240466"/>
                  </a:lnTo>
                  <a:lnTo>
                    <a:pt x="234059" y="250763"/>
                  </a:lnTo>
                  <a:lnTo>
                    <a:pt x="225132" y="258423"/>
                  </a:lnTo>
                  <a:lnTo>
                    <a:pt x="215212" y="279411"/>
                  </a:lnTo>
                  <a:lnTo>
                    <a:pt x="208844" y="331013"/>
                  </a:lnTo>
                  <a:lnTo>
                    <a:pt x="213331" y="366749"/>
                  </a:lnTo>
                  <a:lnTo>
                    <a:pt x="227658" y="399565"/>
                  </a:lnTo>
                  <a:lnTo>
                    <a:pt x="246721" y="425925"/>
                  </a:lnTo>
                  <a:lnTo>
                    <a:pt x="272776" y="448554"/>
                  </a:lnTo>
                  <a:lnTo>
                    <a:pt x="308313" y="464488"/>
                  </a:lnTo>
                  <a:lnTo>
                    <a:pt x="331730" y="466532"/>
                  </a:lnTo>
                  <a:lnTo>
                    <a:pt x="351497" y="463541"/>
                  </a:lnTo>
                  <a:lnTo>
                    <a:pt x="375733" y="4527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018378" y="1336407"/>
              <a:ext cx="193436" cy="219062"/>
            </a:xfrm>
            <a:custGeom>
              <a:avLst/>
              <a:gdLst/>
              <a:ahLst/>
              <a:cxnLst/>
              <a:rect l="0" t="0" r="0" b="0"/>
              <a:pathLst>
                <a:path w="193436" h="219062">
                  <a:moveTo>
                    <a:pt x="151321" y="42826"/>
                  </a:moveTo>
                  <a:lnTo>
                    <a:pt x="145732" y="26058"/>
                  </a:lnTo>
                  <a:lnTo>
                    <a:pt x="133630" y="11587"/>
                  </a:lnTo>
                  <a:lnTo>
                    <a:pt x="125489" y="4452"/>
                  </a:lnTo>
                  <a:lnTo>
                    <a:pt x="115382" y="866"/>
                  </a:lnTo>
                  <a:lnTo>
                    <a:pt x="91675" y="0"/>
                  </a:lnTo>
                  <a:lnTo>
                    <a:pt x="57609" y="11679"/>
                  </a:lnTo>
                  <a:lnTo>
                    <a:pt x="30878" y="29958"/>
                  </a:lnTo>
                  <a:lnTo>
                    <a:pt x="13729" y="55781"/>
                  </a:lnTo>
                  <a:lnTo>
                    <a:pt x="1239" y="85659"/>
                  </a:lnTo>
                  <a:lnTo>
                    <a:pt x="0" y="106316"/>
                  </a:lnTo>
                  <a:lnTo>
                    <a:pt x="8737" y="148174"/>
                  </a:lnTo>
                  <a:lnTo>
                    <a:pt x="23936" y="174126"/>
                  </a:lnTo>
                  <a:lnTo>
                    <a:pt x="43258" y="196633"/>
                  </a:lnTo>
                  <a:lnTo>
                    <a:pt x="69389" y="212531"/>
                  </a:lnTo>
                  <a:lnTo>
                    <a:pt x="104949" y="219061"/>
                  </a:lnTo>
                  <a:lnTo>
                    <a:pt x="150480" y="212862"/>
                  </a:lnTo>
                  <a:lnTo>
                    <a:pt x="193435" y="2007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261326" y="1367101"/>
              <a:ext cx="158273" cy="181915"/>
            </a:xfrm>
            <a:custGeom>
              <a:avLst/>
              <a:gdLst/>
              <a:ahLst/>
              <a:cxnLst/>
              <a:rect l="0" t="0" r="0" b="0"/>
              <a:pathLst>
                <a:path w="158273" h="181915">
                  <a:moveTo>
                    <a:pt x="108414" y="12132"/>
                  </a:moveTo>
                  <a:lnTo>
                    <a:pt x="97236" y="953"/>
                  </a:lnTo>
                  <a:lnTo>
                    <a:pt x="90433" y="0"/>
                  </a:lnTo>
                  <a:lnTo>
                    <a:pt x="73517" y="5180"/>
                  </a:lnTo>
                  <a:lnTo>
                    <a:pt x="44262" y="21250"/>
                  </a:lnTo>
                  <a:lnTo>
                    <a:pt x="18956" y="52008"/>
                  </a:lnTo>
                  <a:lnTo>
                    <a:pt x="2229" y="90757"/>
                  </a:lnTo>
                  <a:lnTo>
                    <a:pt x="0" y="118046"/>
                  </a:lnTo>
                  <a:lnTo>
                    <a:pt x="1043" y="131875"/>
                  </a:lnTo>
                  <a:lnTo>
                    <a:pt x="11561" y="153478"/>
                  </a:lnTo>
                  <a:lnTo>
                    <a:pt x="27934" y="169709"/>
                  </a:lnTo>
                  <a:lnTo>
                    <a:pt x="46909" y="180822"/>
                  </a:lnTo>
                  <a:lnTo>
                    <a:pt x="58052" y="181914"/>
                  </a:lnTo>
                  <a:lnTo>
                    <a:pt x="82911" y="176888"/>
                  </a:lnTo>
                  <a:lnTo>
                    <a:pt x="112036" y="160904"/>
                  </a:lnTo>
                  <a:lnTo>
                    <a:pt x="135484" y="141350"/>
                  </a:lnTo>
                  <a:lnTo>
                    <a:pt x="151660" y="115149"/>
                  </a:lnTo>
                  <a:lnTo>
                    <a:pt x="158272" y="79570"/>
                  </a:lnTo>
                  <a:lnTo>
                    <a:pt x="154643" y="44982"/>
                  </a:lnTo>
                  <a:lnTo>
                    <a:pt x="142998" y="26342"/>
                  </a:lnTo>
                  <a:lnTo>
                    <a:pt x="118943" y="160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440310" y="1368704"/>
              <a:ext cx="158150" cy="196381"/>
            </a:xfrm>
            <a:custGeom>
              <a:avLst/>
              <a:gdLst/>
              <a:ahLst/>
              <a:cxnLst/>
              <a:rect l="0" t="0" r="0" b="0"/>
              <a:pathLst>
                <a:path w="158150" h="196381">
                  <a:moveTo>
                    <a:pt x="108415" y="42114"/>
                  </a:moveTo>
                  <a:lnTo>
                    <a:pt x="97236" y="30936"/>
                  </a:lnTo>
                  <a:lnTo>
                    <a:pt x="90434" y="28813"/>
                  </a:lnTo>
                  <a:lnTo>
                    <a:pt x="73517" y="29573"/>
                  </a:lnTo>
                  <a:lnTo>
                    <a:pt x="44263" y="42168"/>
                  </a:lnTo>
                  <a:lnTo>
                    <a:pt x="18957" y="66307"/>
                  </a:lnTo>
                  <a:lnTo>
                    <a:pt x="2230" y="95686"/>
                  </a:lnTo>
                  <a:lnTo>
                    <a:pt x="0" y="116227"/>
                  </a:lnTo>
                  <a:lnTo>
                    <a:pt x="4079" y="138224"/>
                  </a:lnTo>
                  <a:lnTo>
                    <a:pt x="13690" y="163598"/>
                  </a:lnTo>
                  <a:lnTo>
                    <a:pt x="28880" y="181115"/>
                  </a:lnTo>
                  <a:lnTo>
                    <a:pt x="37844" y="187424"/>
                  </a:lnTo>
                  <a:lnTo>
                    <a:pt x="60283" y="194434"/>
                  </a:lnTo>
                  <a:lnTo>
                    <a:pt x="84683" y="196380"/>
                  </a:lnTo>
                  <a:lnTo>
                    <a:pt x="107226" y="193345"/>
                  </a:lnTo>
                  <a:lnTo>
                    <a:pt x="125824" y="181858"/>
                  </a:lnTo>
                  <a:lnTo>
                    <a:pt x="140719" y="165054"/>
                  </a:lnTo>
                  <a:lnTo>
                    <a:pt x="151238" y="145887"/>
                  </a:lnTo>
                  <a:lnTo>
                    <a:pt x="158149" y="109776"/>
                  </a:lnTo>
                  <a:lnTo>
                    <a:pt x="154606" y="75030"/>
                  </a:lnTo>
                  <a:lnTo>
                    <a:pt x="140559" y="42508"/>
                  </a:lnTo>
                  <a:lnTo>
                    <a:pt x="10841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670598" y="1347647"/>
              <a:ext cx="109755" cy="203917"/>
            </a:xfrm>
            <a:custGeom>
              <a:avLst/>
              <a:gdLst/>
              <a:ahLst/>
              <a:cxnLst/>
              <a:rect l="0" t="0" r="0" b="0"/>
              <a:pathLst>
                <a:path w="109755" h="203917">
                  <a:moveTo>
                    <a:pt x="4469" y="126342"/>
                  </a:moveTo>
                  <a:lnTo>
                    <a:pt x="29663" y="180217"/>
                  </a:lnTo>
                  <a:lnTo>
                    <a:pt x="39880" y="203916"/>
                  </a:lnTo>
                  <a:lnTo>
                    <a:pt x="38535" y="198254"/>
                  </a:lnTo>
                  <a:lnTo>
                    <a:pt x="16595" y="144853"/>
                  </a:lnTo>
                  <a:lnTo>
                    <a:pt x="0" y="84110"/>
                  </a:lnTo>
                  <a:lnTo>
                    <a:pt x="1703" y="58049"/>
                  </a:lnTo>
                  <a:lnTo>
                    <a:pt x="9479" y="37108"/>
                  </a:lnTo>
                  <a:lnTo>
                    <a:pt x="14828" y="28248"/>
                  </a:lnTo>
                  <a:lnTo>
                    <a:pt x="33250" y="15285"/>
                  </a:lnTo>
                  <a:lnTo>
                    <a:pt x="57034" y="6793"/>
                  </a:lnTo>
                  <a:lnTo>
                    <a:pt x="10975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861680" y="1048137"/>
              <a:ext cx="139771" cy="528018"/>
            </a:xfrm>
            <a:custGeom>
              <a:avLst/>
              <a:gdLst/>
              <a:ahLst/>
              <a:cxnLst/>
              <a:rect l="0" t="0" r="0" b="0"/>
              <a:pathLst>
                <a:path w="139771" h="528018">
                  <a:moveTo>
                    <a:pt x="108185" y="404795"/>
                  </a:moveTo>
                  <a:lnTo>
                    <a:pt x="98610" y="380749"/>
                  </a:lnTo>
                  <a:lnTo>
                    <a:pt x="68782" y="345202"/>
                  </a:lnTo>
                  <a:lnTo>
                    <a:pt x="62029" y="342840"/>
                  </a:lnTo>
                  <a:lnTo>
                    <a:pt x="55187" y="343604"/>
                  </a:lnTo>
                  <a:lnTo>
                    <a:pt x="41347" y="350693"/>
                  </a:lnTo>
                  <a:lnTo>
                    <a:pt x="27397" y="361643"/>
                  </a:lnTo>
                  <a:lnTo>
                    <a:pt x="11977" y="386550"/>
                  </a:lnTo>
                  <a:lnTo>
                    <a:pt x="0" y="416157"/>
                  </a:lnTo>
                  <a:lnTo>
                    <a:pt x="221" y="458335"/>
                  </a:lnTo>
                  <a:lnTo>
                    <a:pt x="13284" y="496698"/>
                  </a:lnTo>
                  <a:lnTo>
                    <a:pt x="31973" y="524702"/>
                  </a:lnTo>
                  <a:lnTo>
                    <a:pt x="39829" y="528017"/>
                  </a:lnTo>
                  <a:lnTo>
                    <a:pt x="48577" y="527887"/>
                  </a:lnTo>
                  <a:lnTo>
                    <a:pt x="66485" y="521504"/>
                  </a:lnTo>
                  <a:lnTo>
                    <a:pt x="82243" y="510868"/>
                  </a:lnTo>
                  <a:lnTo>
                    <a:pt x="93925" y="492103"/>
                  </a:lnTo>
                  <a:lnTo>
                    <a:pt x="114712" y="436786"/>
                  </a:lnTo>
                  <a:lnTo>
                    <a:pt x="129146" y="384988"/>
                  </a:lnTo>
                  <a:lnTo>
                    <a:pt x="136623" y="334586"/>
                  </a:lnTo>
                  <a:lnTo>
                    <a:pt x="139149" y="275633"/>
                  </a:lnTo>
                  <a:lnTo>
                    <a:pt x="133997" y="216266"/>
                  </a:lnTo>
                  <a:lnTo>
                    <a:pt x="125061" y="163581"/>
                  </a:lnTo>
                  <a:lnTo>
                    <a:pt x="118797" y="105027"/>
                  </a:lnTo>
                  <a:lnTo>
                    <a:pt x="104225" y="41969"/>
                  </a:lnTo>
                  <a:lnTo>
                    <a:pt x="88425" y="6393"/>
                  </a:lnTo>
                  <a:lnTo>
                    <a:pt x="80973" y="1153"/>
                  </a:lnTo>
                  <a:lnTo>
                    <a:pt x="72496" y="0"/>
                  </a:lnTo>
                  <a:lnTo>
                    <a:pt x="63336" y="1571"/>
                  </a:lnTo>
                  <a:lnTo>
                    <a:pt x="56058" y="8467"/>
                  </a:lnTo>
                  <a:lnTo>
                    <a:pt x="44854" y="31727"/>
                  </a:lnTo>
                  <a:lnTo>
                    <a:pt x="42213" y="55324"/>
                  </a:lnTo>
                  <a:lnTo>
                    <a:pt x="45815" y="118135"/>
                  </a:lnTo>
                  <a:lnTo>
                    <a:pt x="53310" y="162971"/>
                  </a:lnTo>
                  <a:lnTo>
                    <a:pt x="62939" y="223049"/>
                  </a:lnTo>
                  <a:lnTo>
                    <a:pt x="76674" y="283930"/>
                  </a:lnTo>
                  <a:lnTo>
                    <a:pt x="90653" y="335687"/>
                  </a:lnTo>
                  <a:lnTo>
                    <a:pt x="113084" y="388631"/>
                  </a:lnTo>
                  <a:lnTo>
                    <a:pt x="139770" y="42585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098402" y="1400290"/>
              <a:ext cx="18863" cy="136871"/>
            </a:xfrm>
            <a:custGeom>
              <a:avLst/>
              <a:gdLst/>
              <a:ahLst/>
              <a:cxnLst/>
              <a:rect l="0" t="0" r="0" b="0"/>
              <a:pathLst>
                <a:path w="18863" h="136871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16074" y="127391"/>
                  </a:lnTo>
                  <a:lnTo>
                    <a:pt x="18862" y="1368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085679" y="1252891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0"/>
                  </a:moveTo>
                  <a:lnTo>
                    <a:pt x="10528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191910" y="1341461"/>
              <a:ext cx="146453" cy="174643"/>
            </a:xfrm>
            <a:custGeom>
              <a:avLst/>
              <a:gdLst/>
              <a:ahLst/>
              <a:cxnLst/>
              <a:rect l="0" t="0" r="0" b="0"/>
              <a:pathLst>
                <a:path w="146453" h="174643">
                  <a:moveTo>
                    <a:pt x="9582" y="100943"/>
                  </a:moveTo>
                  <a:lnTo>
                    <a:pt x="25201" y="156182"/>
                  </a:lnTo>
                  <a:lnTo>
                    <a:pt x="23152" y="146160"/>
                  </a:lnTo>
                  <a:lnTo>
                    <a:pt x="3845" y="96845"/>
                  </a:lnTo>
                  <a:lnTo>
                    <a:pt x="0" y="38392"/>
                  </a:lnTo>
                  <a:lnTo>
                    <a:pt x="5713" y="14261"/>
                  </a:lnTo>
                  <a:lnTo>
                    <a:pt x="10512" y="4550"/>
                  </a:lnTo>
                  <a:lnTo>
                    <a:pt x="17221" y="416"/>
                  </a:lnTo>
                  <a:lnTo>
                    <a:pt x="25203" y="0"/>
                  </a:lnTo>
                  <a:lnTo>
                    <a:pt x="34034" y="2062"/>
                  </a:lnTo>
                  <a:lnTo>
                    <a:pt x="63230" y="21732"/>
                  </a:lnTo>
                  <a:lnTo>
                    <a:pt x="94108" y="49787"/>
                  </a:lnTo>
                  <a:lnTo>
                    <a:pt x="126706" y="109472"/>
                  </a:lnTo>
                  <a:lnTo>
                    <a:pt x="137676" y="131639"/>
                  </a:lnTo>
                  <a:lnTo>
                    <a:pt x="146452" y="1746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404655" y="1370914"/>
              <a:ext cx="196921" cy="176781"/>
            </a:xfrm>
            <a:custGeom>
              <a:avLst/>
              <a:gdLst/>
              <a:ahLst/>
              <a:cxnLst/>
              <a:rect l="0" t="0" r="0" b="0"/>
              <a:pathLst>
                <a:path w="196921" h="176781">
                  <a:moveTo>
                    <a:pt x="70578" y="134661"/>
                  </a:moveTo>
                  <a:lnTo>
                    <a:pt x="81757" y="123482"/>
                  </a:lnTo>
                  <a:lnTo>
                    <a:pt x="94297" y="94174"/>
                  </a:lnTo>
                  <a:lnTo>
                    <a:pt x="94244" y="50265"/>
                  </a:lnTo>
                  <a:lnTo>
                    <a:pt x="81230" y="11389"/>
                  </a:lnTo>
                  <a:lnTo>
                    <a:pt x="73000" y="4516"/>
                  </a:lnTo>
                  <a:lnTo>
                    <a:pt x="62834" y="1104"/>
                  </a:lnTo>
                  <a:lnTo>
                    <a:pt x="51378" y="0"/>
                  </a:lnTo>
                  <a:lnTo>
                    <a:pt x="32408" y="5011"/>
                  </a:lnTo>
                  <a:lnTo>
                    <a:pt x="24075" y="9623"/>
                  </a:lnTo>
                  <a:lnTo>
                    <a:pt x="11695" y="24106"/>
                  </a:lnTo>
                  <a:lnTo>
                    <a:pt x="3464" y="43411"/>
                  </a:lnTo>
                  <a:lnTo>
                    <a:pt x="0" y="80588"/>
                  </a:lnTo>
                  <a:lnTo>
                    <a:pt x="11789" y="143383"/>
                  </a:lnTo>
                  <a:lnTo>
                    <a:pt x="27293" y="170650"/>
                  </a:lnTo>
                  <a:lnTo>
                    <a:pt x="34703" y="175032"/>
                  </a:lnTo>
                  <a:lnTo>
                    <a:pt x="52294" y="176780"/>
                  </a:lnTo>
                  <a:lnTo>
                    <a:pt x="68691" y="170538"/>
                  </a:lnTo>
                  <a:lnTo>
                    <a:pt x="76339" y="165598"/>
                  </a:lnTo>
                  <a:lnTo>
                    <a:pt x="87957" y="150750"/>
                  </a:lnTo>
                  <a:lnTo>
                    <a:pt x="92692" y="141878"/>
                  </a:lnTo>
                  <a:lnTo>
                    <a:pt x="101462" y="94969"/>
                  </a:lnTo>
                  <a:lnTo>
                    <a:pt x="104036" y="94161"/>
                  </a:lnTo>
                  <a:lnTo>
                    <a:pt x="149441" y="147027"/>
                  </a:lnTo>
                  <a:lnTo>
                    <a:pt x="181172" y="162103"/>
                  </a:lnTo>
                  <a:lnTo>
                    <a:pt x="196920" y="1662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614298" y="1073906"/>
              <a:ext cx="29391" cy="484312"/>
            </a:xfrm>
            <a:custGeom>
              <a:avLst/>
              <a:gdLst/>
              <a:ahLst/>
              <a:cxnLst/>
              <a:rect l="0" t="0" r="0" b="0"/>
              <a:pathLst>
                <a:path w="29391" h="484312">
                  <a:moveTo>
                    <a:pt x="8333" y="0"/>
                  </a:moveTo>
                  <a:lnTo>
                    <a:pt x="0" y="52051"/>
                  </a:lnTo>
                  <a:lnTo>
                    <a:pt x="1574" y="111349"/>
                  </a:lnTo>
                  <a:lnTo>
                    <a:pt x="6330" y="171423"/>
                  </a:lnTo>
                  <a:lnTo>
                    <a:pt x="7937" y="233643"/>
                  </a:lnTo>
                  <a:lnTo>
                    <a:pt x="15491" y="294503"/>
                  </a:lnTo>
                  <a:lnTo>
                    <a:pt x="19032" y="356192"/>
                  </a:lnTo>
                  <a:lnTo>
                    <a:pt x="25801" y="411385"/>
                  </a:lnTo>
                  <a:lnTo>
                    <a:pt x="28681" y="463190"/>
                  </a:lnTo>
                  <a:lnTo>
                    <a:pt x="29390" y="4843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496290" y="1263419"/>
              <a:ext cx="252685" cy="31587"/>
            </a:xfrm>
            <a:custGeom>
              <a:avLst/>
              <a:gdLst/>
              <a:ahLst/>
              <a:cxnLst/>
              <a:rect l="0" t="0" r="0" b="0"/>
              <a:pathLst>
                <a:path w="252685" h="31587">
                  <a:moveTo>
                    <a:pt x="252684" y="0"/>
                  </a:moveTo>
                  <a:lnTo>
                    <a:pt x="203753" y="0"/>
                  </a:lnTo>
                  <a:lnTo>
                    <a:pt x="144623" y="5589"/>
                  </a:lnTo>
                  <a:lnTo>
                    <a:pt x="96403" y="14654"/>
                  </a:lnTo>
                  <a:lnTo>
                    <a:pt x="38453" y="20962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730777" y="1336495"/>
              <a:ext cx="144540" cy="224794"/>
            </a:xfrm>
            <a:custGeom>
              <a:avLst/>
              <a:gdLst/>
              <a:ahLst/>
              <a:cxnLst/>
              <a:rect l="0" t="0" r="0" b="0"/>
              <a:pathLst>
                <a:path w="144540" h="224794">
                  <a:moveTo>
                    <a:pt x="7669" y="95380"/>
                  </a:moveTo>
                  <a:lnTo>
                    <a:pt x="62713" y="112169"/>
                  </a:lnTo>
                  <a:lnTo>
                    <a:pt x="87505" y="114540"/>
                  </a:lnTo>
                  <a:lnTo>
                    <a:pt x="107882" y="109355"/>
                  </a:lnTo>
                  <a:lnTo>
                    <a:pt x="116592" y="104697"/>
                  </a:lnTo>
                  <a:lnTo>
                    <a:pt x="129388" y="90162"/>
                  </a:lnTo>
                  <a:lnTo>
                    <a:pt x="134439" y="81373"/>
                  </a:lnTo>
                  <a:lnTo>
                    <a:pt x="136931" y="62249"/>
                  </a:lnTo>
                  <a:lnTo>
                    <a:pt x="132968" y="43220"/>
                  </a:lnTo>
                  <a:lnTo>
                    <a:pt x="111361" y="11941"/>
                  </a:lnTo>
                  <a:lnTo>
                    <a:pt x="104873" y="4659"/>
                  </a:lnTo>
                  <a:lnTo>
                    <a:pt x="97038" y="974"/>
                  </a:lnTo>
                  <a:lnTo>
                    <a:pt x="78974" y="0"/>
                  </a:lnTo>
                  <a:lnTo>
                    <a:pt x="49073" y="11617"/>
                  </a:lnTo>
                  <a:lnTo>
                    <a:pt x="23576" y="35466"/>
                  </a:lnTo>
                  <a:lnTo>
                    <a:pt x="6793" y="70349"/>
                  </a:lnTo>
                  <a:lnTo>
                    <a:pt x="0" y="110320"/>
                  </a:lnTo>
                  <a:lnTo>
                    <a:pt x="6111" y="157343"/>
                  </a:lnTo>
                  <a:lnTo>
                    <a:pt x="16435" y="188609"/>
                  </a:lnTo>
                  <a:lnTo>
                    <a:pt x="27552" y="205445"/>
                  </a:lnTo>
                  <a:lnTo>
                    <a:pt x="43412" y="217608"/>
                  </a:lnTo>
                  <a:lnTo>
                    <a:pt x="52554" y="222489"/>
                  </a:lnTo>
                  <a:lnTo>
                    <a:pt x="75191" y="224793"/>
                  </a:lnTo>
                  <a:lnTo>
                    <a:pt x="99679" y="220747"/>
                  </a:lnTo>
                  <a:lnTo>
                    <a:pt x="144539" y="20066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8138528" y="1307760"/>
              <a:ext cx="153962" cy="421069"/>
            </a:xfrm>
            <a:custGeom>
              <a:avLst/>
              <a:gdLst/>
              <a:ahLst/>
              <a:cxnLst/>
              <a:rect l="0" t="0" r="0" b="0"/>
              <a:pathLst>
                <a:path w="153962" h="421069">
                  <a:moveTo>
                    <a:pt x="0" y="113587"/>
                  </a:moveTo>
                  <a:lnTo>
                    <a:pt x="14654" y="168728"/>
                  </a:lnTo>
                  <a:lnTo>
                    <a:pt x="19160" y="217142"/>
                  </a:lnTo>
                  <a:lnTo>
                    <a:pt x="26084" y="268532"/>
                  </a:lnTo>
                  <a:lnTo>
                    <a:pt x="29955" y="320803"/>
                  </a:lnTo>
                  <a:lnTo>
                    <a:pt x="31263" y="383632"/>
                  </a:lnTo>
                  <a:lnTo>
                    <a:pt x="31490" y="421068"/>
                  </a:lnTo>
                  <a:lnTo>
                    <a:pt x="31573" y="365211"/>
                  </a:lnTo>
                  <a:lnTo>
                    <a:pt x="30412" y="308263"/>
                  </a:lnTo>
                  <a:lnTo>
                    <a:pt x="23252" y="252647"/>
                  </a:lnTo>
                  <a:lnTo>
                    <a:pt x="21708" y="195344"/>
                  </a:lnTo>
                  <a:lnTo>
                    <a:pt x="21249" y="133912"/>
                  </a:lnTo>
                  <a:lnTo>
                    <a:pt x="21114" y="77495"/>
                  </a:lnTo>
                  <a:lnTo>
                    <a:pt x="23422" y="48413"/>
                  </a:lnTo>
                  <a:lnTo>
                    <a:pt x="32246" y="27689"/>
                  </a:lnTo>
                  <a:lnTo>
                    <a:pt x="50369" y="2868"/>
                  </a:lnTo>
                  <a:lnTo>
                    <a:pt x="58146" y="0"/>
                  </a:lnTo>
                  <a:lnTo>
                    <a:pt x="66840" y="427"/>
                  </a:lnTo>
                  <a:lnTo>
                    <a:pt x="84688" y="7142"/>
                  </a:lnTo>
                  <a:lnTo>
                    <a:pt x="107891" y="25246"/>
                  </a:lnTo>
                  <a:lnTo>
                    <a:pt x="143771" y="72318"/>
                  </a:lnTo>
                  <a:lnTo>
                    <a:pt x="151634" y="96025"/>
                  </a:lnTo>
                  <a:lnTo>
                    <a:pt x="153961" y="122159"/>
                  </a:lnTo>
                  <a:lnTo>
                    <a:pt x="151095" y="149372"/>
                  </a:lnTo>
                  <a:lnTo>
                    <a:pt x="139682" y="170825"/>
                  </a:lnTo>
                  <a:lnTo>
                    <a:pt x="122912" y="186989"/>
                  </a:lnTo>
                  <a:lnTo>
                    <a:pt x="103760" y="198073"/>
                  </a:lnTo>
                  <a:lnTo>
                    <a:pt x="50347" y="206991"/>
                  </a:lnTo>
                  <a:lnTo>
                    <a:pt x="31585" y="2083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8381246" y="1105492"/>
              <a:ext cx="31024" cy="431669"/>
            </a:xfrm>
            <a:custGeom>
              <a:avLst/>
              <a:gdLst/>
              <a:ahLst/>
              <a:cxnLst/>
              <a:rect l="0" t="0" r="0" b="0"/>
              <a:pathLst>
                <a:path w="31024" h="431669">
                  <a:moveTo>
                    <a:pt x="20495" y="0"/>
                  </a:moveTo>
                  <a:lnTo>
                    <a:pt x="9042" y="52050"/>
                  </a:lnTo>
                  <a:lnTo>
                    <a:pt x="2284" y="101990"/>
                  </a:lnTo>
                  <a:lnTo>
                    <a:pt x="0" y="160786"/>
                  </a:lnTo>
                  <a:lnTo>
                    <a:pt x="6785" y="217460"/>
                  </a:lnTo>
                  <a:lnTo>
                    <a:pt x="9338" y="279954"/>
                  </a:lnTo>
                  <a:lnTo>
                    <a:pt x="15432" y="342429"/>
                  </a:lnTo>
                  <a:lnTo>
                    <a:pt x="22947" y="404636"/>
                  </a:lnTo>
                  <a:lnTo>
                    <a:pt x="31023" y="4316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8487863" y="1309235"/>
              <a:ext cx="208676" cy="205870"/>
            </a:xfrm>
            <a:custGeom>
              <a:avLst/>
              <a:gdLst/>
              <a:ahLst/>
              <a:cxnLst/>
              <a:rect l="0" t="0" r="0" b="0"/>
              <a:pathLst>
                <a:path w="208676" h="205870">
                  <a:moveTo>
                    <a:pt x="103390" y="133169"/>
                  </a:moveTo>
                  <a:lnTo>
                    <a:pt x="103390" y="74552"/>
                  </a:lnTo>
                  <a:lnTo>
                    <a:pt x="97801" y="34172"/>
                  </a:lnTo>
                  <a:lnTo>
                    <a:pt x="85698" y="12741"/>
                  </a:lnTo>
                  <a:lnTo>
                    <a:pt x="77557" y="3751"/>
                  </a:lnTo>
                  <a:lnTo>
                    <a:pt x="68620" y="97"/>
                  </a:lnTo>
                  <a:lnTo>
                    <a:pt x="59154" y="0"/>
                  </a:lnTo>
                  <a:lnTo>
                    <a:pt x="49332" y="2276"/>
                  </a:lnTo>
                  <a:lnTo>
                    <a:pt x="32182" y="17282"/>
                  </a:lnTo>
                  <a:lnTo>
                    <a:pt x="17930" y="39550"/>
                  </a:lnTo>
                  <a:lnTo>
                    <a:pt x="4499" y="79563"/>
                  </a:lnTo>
                  <a:lnTo>
                    <a:pt x="0" y="127944"/>
                  </a:lnTo>
                  <a:lnTo>
                    <a:pt x="1006" y="175814"/>
                  </a:lnTo>
                  <a:lnTo>
                    <a:pt x="9533" y="197356"/>
                  </a:lnTo>
                  <a:lnTo>
                    <a:pt x="17422" y="202866"/>
                  </a:lnTo>
                  <a:lnTo>
                    <a:pt x="38666" y="205869"/>
                  </a:lnTo>
                  <a:lnTo>
                    <a:pt x="57466" y="200185"/>
                  </a:lnTo>
                  <a:lnTo>
                    <a:pt x="65755" y="195394"/>
                  </a:lnTo>
                  <a:lnTo>
                    <a:pt x="78084" y="180711"/>
                  </a:lnTo>
                  <a:lnTo>
                    <a:pt x="103017" y="122192"/>
                  </a:lnTo>
                  <a:lnTo>
                    <a:pt x="110688" y="87802"/>
                  </a:lnTo>
                  <a:lnTo>
                    <a:pt x="112483" y="72062"/>
                  </a:lnTo>
                  <a:lnTo>
                    <a:pt x="119319" y="113308"/>
                  </a:lnTo>
                  <a:lnTo>
                    <a:pt x="140246" y="153292"/>
                  </a:lnTo>
                  <a:lnTo>
                    <a:pt x="153305" y="169799"/>
                  </a:lnTo>
                  <a:lnTo>
                    <a:pt x="173148" y="178695"/>
                  </a:lnTo>
                  <a:lnTo>
                    <a:pt x="208675" y="1858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8717596" y="1321039"/>
              <a:ext cx="305327" cy="198017"/>
            </a:xfrm>
            <a:custGeom>
              <a:avLst/>
              <a:gdLst/>
              <a:ahLst/>
              <a:cxnLst/>
              <a:rect l="0" t="0" r="0" b="0"/>
              <a:pathLst>
                <a:path w="305327" h="198017">
                  <a:moveTo>
                    <a:pt x="0" y="47665"/>
                  </a:moveTo>
                  <a:lnTo>
                    <a:pt x="0" y="106282"/>
                  </a:lnTo>
                  <a:lnTo>
                    <a:pt x="0" y="160456"/>
                  </a:lnTo>
                  <a:lnTo>
                    <a:pt x="0" y="192869"/>
                  </a:lnTo>
                  <a:lnTo>
                    <a:pt x="0" y="129711"/>
                  </a:lnTo>
                  <a:lnTo>
                    <a:pt x="5589" y="75310"/>
                  </a:lnTo>
                  <a:lnTo>
                    <a:pt x="14654" y="39089"/>
                  </a:lnTo>
                  <a:lnTo>
                    <a:pt x="27570" y="20067"/>
                  </a:lnTo>
                  <a:lnTo>
                    <a:pt x="35927" y="11719"/>
                  </a:lnTo>
                  <a:lnTo>
                    <a:pt x="45008" y="8493"/>
                  </a:lnTo>
                  <a:lnTo>
                    <a:pt x="54572" y="8682"/>
                  </a:lnTo>
                  <a:lnTo>
                    <a:pt x="64457" y="11148"/>
                  </a:lnTo>
                  <a:lnTo>
                    <a:pt x="81680" y="26366"/>
                  </a:lnTo>
                  <a:lnTo>
                    <a:pt x="111800" y="74264"/>
                  </a:lnTo>
                  <a:lnTo>
                    <a:pt x="124639" y="128785"/>
                  </a:lnTo>
                  <a:lnTo>
                    <a:pt x="132726" y="161258"/>
                  </a:lnTo>
                  <a:lnTo>
                    <a:pt x="134108" y="159659"/>
                  </a:lnTo>
                  <a:lnTo>
                    <a:pt x="135028" y="153913"/>
                  </a:lnTo>
                  <a:lnTo>
                    <a:pt x="147503" y="134648"/>
                  </a:lnTo>
                  <a:lnTo>
                    <a:pt x="181084" y="108347"/>
                  </a:lnTo>
                  <a:lnTo>
                    <a:pt x="237493" y="86866"/>
                  </a:lnTo>
                  <a:lnTo>
                    <a:pt x="266770" y="70329"/>
                  </a:lnTo>
                  <a:lnTo>
                    <a:pt x="271433" y="61604"/>
                  </a:lnTo>
                  <a:lnTo>
                    <a:pt x="273495" y="39432"/>
                  </a:lnTo>
                  <a:lnTo>
                    <a:pt x="267392" y="20220"/>
                  </a:lnTo>
                  <a:lnTo>
                    <a:pt x="262489" y="11821"/>
                  </a:lnTo>
                  <a:lnTo>
                    <a:pt x="254542" y="6221"/>
                  </a:lnTo>
                  <a:lnTo>
                    <a:pt x="233232" y="0"/>
                  </a:lnTo>
                  <a:lnTo>
                    <a:pt x="223338" y="681"/>
                  </a:lnTo>
                  <a:lnTo>
                    <a:pt x="206106" y="7676"/>
                  </a:lnTo>
                  <a:lnTo>
                    <a:pt x="183250" y="24768"/>
                  </a:lnTo>
                  <a:lnTo>
                    <a:pt x="175030" y="47237"/>
                  </a:lnTo>
                  <a:lnTo>
                    <a:pt x="173523" y="92772"/>
                  </a:lnTo>
                  <a:lnTo>
                    <a:pt x="178897" y="123865"/>
                  </a:lnTo>
                  <a:lnTo>
                    <a:pt x="195077" y="159930"/>
                  </a:lnTo>
                  <a:lnTo>
                    <a:pt x="207973" y="177889"/>
                  </a:lnTo>
                  <a:lnTo>
                    <a:pt x="224624" y="190550"/>
                  </a:lnTo>
                  <a:lnTo>
                    <a:pt x="233977" y="195565"/>
                  </a:lnTo>
                  <a:lnTo>
                    <a:pt x="256848" y="198016"/>
                  </a:lnTo>
                  <a:lnTo>
                    <a:pt x="305326" y="19506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9138735" y="149504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4584791" y="1614216"/>
            <a:ext cx="1719400" cy="1208307"/>
            <a:chOff x="4584791" y="1614216"/>
            <a:chExt cx="1719400" cy="1208307"/>
          </a:xfrm>
        </p:grpSpPr>
        <p:sp>
          <p:nvSpPr>
            <p:cNvPr id="80" name="Freeform 79"/>
            <p:cNvSpPr/>
            <p:nvPr/>
          </p:nvSpPr>
          <p:spPr>
            <a:xfrm>
              <a:off x="4584791" y="1614216"/>
              <a:ext cx="278976" cy="1081946"/>
            </a:xfrm>
            <a:custGeom>
              <a:avLst/>
              <a:gdLst/>
              <a:ahLst/>
              <a:cxnLst/>
              <a:rect l="0" t="0" r="0" b="0"/>
              <a:pathLst>
                <a:path w="278976" h="1081946">
                  <a:moveTo>
                    <a:pt x="278975" y="0"/>
                  </a:moveTo>
                  <a:lnTo>
                    <a:pt x="231310" y="39205"/>
                  </a:lnTo>
                  <a:lnTo>
                    <a:pt x="182240" y="90437"/>
                  </a:lnTo>
                  <a:lnTo>
                    <a:pt x="141274" y="139818"/>
                  </a:lnTo>
                  <a:lnTo>
                    <a:pt x="111721" y="187753"/>
                  </a:lnTo>
                  <a:lnTo>
                    <a:pt x="83636" y="237209"/>
                  </a:lnTo>
                  <a:lnTo>
                    <a:pt x="61994" y="290256"/>
                  </a:lnTo>
                  <a:lnTo>
                    <a:pt x="43211" y="339397"/>
                  </a:lnTo>
                  <a:lnTo>
                    <a:pt x="29854" y="382052"/>
                  </a:lnTo>
                  <a:lnTo>
                    <a:pt x="20606" y="430326"/>
                  </a:lnTo>
                  <a:lnTo>
                    <a:pt x="8506" y="483608"/>
                  </a:lnTo>
                  <a:lnTo>
                    <a:pt x="2148" y="533659"/>
                  </a:lnTo>
                  <a:lnTo>
                    <a:pt x="661" y="569780"/>
                  </a:lnTo>
                  <a:lnTo>
                    <a:pt x="0" y="609208"/>
                  </a:lnTo>
                  <a:lnTo>
                    <a:pt x="2377" y="647436"/>
                  </a:lnTo>
                  <a:lnTo>
                    <a:pt x="6774" y="684462"/>
                  </a:lnTo>
                  <a:lnTo>
                    <a:pt x="14881" y="736095"/>
                  </a:lnTo>
                  <a:lnTo>
                    <a:pt x="26595" y="781990"/>
                  </a:lnTo>
                  <a:lnTo>
                    <a:pt x="41557" y="829172"/>
                  </a:lnTo>
                  <a:lnTo>
                    <a:pt x="61361" y="874530"/>
                  </a:lnTo>
                  <a:lnTo>
                    <a:pt x="83975" y="925025"/>
                  </a:lnTo>
                  <a:lnTo>
                    <a:pt x="107736" y="975219"/>
                  </a:lnTo>
                  <a:lnTo>
                    <a:pt x="144959" y="1029186"/>
                  </a:lnTo>
                  <a:lnTo>
                    <a:pt x="188812" y="1081945"/>
                  </a:lnTo>
                </a:path>
              </a:pathLst>
            </a:custGeom>
            <a:ln w="32765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86" name="Group 85"/>
            <p:cNvGrpSpPr/>
            <p:nvPr/>
          </p:nvGrpSpPr>
          <p:grpSpPr>
            <a:xfrm>
              <a:off x="4909215" y="1641263"/>
              <a:ext cx="1394976" cy="1181260"/>
              <a:chOff x="4909215" y="1641263"/>
              <a:chExt cx="1394976" cy="1181260"/>
            </a:xfrm>
          </p:grpSpPr>
          <p:sp>
            <p:nvSpPr>
              <p:cNvPr id="81" name="Freeform 80"/>
              <p:cNvSpPr/>
              <p:nvPr/>
            </p:nvSpPr>
            <p:spPr>
              <a:xfrm>
                <a:off x="4909215" y="2063949"/>
                <a:ext cx="360277" cy="433855"/>
              </a:xfrm>
              <a:custGeom>
                <a:avLst/>
                <a:gdLst/>
                <a:ahLst/>
                <a:cxnLst/>
                <a:rect l="0" t="0" r="0" b="0"/>
                <a:pathLst>
                  <a:path w="360277" h="433855">
                    <a:moveTo>
                      <a:pt x="8644" y="433854"/>
                    </a:moveTo>
                    <a:lnTo>
                      <a:pt x="1508" y="401759"/>
                    </a:lnTo>
                    <a:lnTo>
                      <a:pt x="0" y="357722"/>
                    </a:lnTo>
                    <a:lnTo>
                      <a:pt x="4524" y="317572"/>
                    </a:lnTo>
                    <a:lnTo>
                      <a:pt x="7424" y="273952"/>
                    </a:lnTo>
                    <a:lnTo>
                      <a:pt x="13069" y="224518"/>
                    </a:lnTo>
                    <a:lnTo>
                      <a:pt x="21086" y="171802"/>
                    </a:lnTo>
                    <a:lnTo>
                      <a:pt x="29806" y="122900"/>
                    </a:lnTo>
                    <a:lnTo>
                      <a:pt x="41728" y="68699"/>
                    </a:lnTo>
                    <a:lnTo>
                      <a:pt x="51729" y="33579"/>
                    </a:lnTo>
                    <a:lnTo>
                      <a:pt x="61521" y="16857"/>
                    </a:lnTo>
                    <a:lnTo>
                      <a:pt x="75222" y="5418"/>
                    </a:lnTo>
                    <a:lnTo>
                      <a:pt x="83084" y="965"/>
                    </a:lnTo>
                    <a:lnTo>
                      <a:pt x="90328" y="0"/>
                    </a:lnTo>
                    <a:lnTo>
                      <a:pt x="103721" y="4271"/>
                    </a:lnTo>
                    <a:lnTo>
                      <a:pt x="140786" y="42442"/>
                    </a:lnTo>
                    <a:lnTo>
                      <a:pt x="165908" y="88649"/>
                    </a:lnTo>
                    <a:lnTo>
                      <a:pt x="193430" y="140668"/>
                    </a:lnTo>
                    <a:lnTo>
                      <a:pt x="218608" y="189801"/>
                    </a:lnTo>
                    <a:lnTo>
                      <a:pt x="246177" y="240202"/>
                    </a:lnTo>
                    <a:lnTo>
                      <a:pt x="274284" y="289026"/>
                    </a:lnTo>
                    <a:lnTo>
                      <a:pt x="307003" y="320761"/>
                    </a:lnTo>
                    <a:lnTo>
                      <a:pt x="340403" y="338123"/>
                    </a:lnTo>
                    <a:lnTo>
                      <a:pt x="360276" y="343692"/>
                    </a:lnTo>
                  </a:path>
                </a:pathLst>
              </a:custGeom>
              <a:ln w="32765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2" name="Freeform 81"/>
              <p:cNvSpPr/>
              <p:nvPr/>
            </p:nvSpPr>
            <p:spPr>
              <a:xfrm>
                <a:off x="5026054" y="2092073"/>
                <a:ext cx="171309" cy="324583"/>
              </a:xfrm>
              <a:custGeom>
                <a:avLst/>
                <a:gdLst/>
                <a:ahLst/>
                <a:cxnLst/>
                <a:rect l="0" t="0" r="0" b="0"/>
                <a:pathLst>
                  <a:path w="171309" h="324583">
                    <a:moveTo>
                      <a:pt x="171308" y="0"/>
                    </a:moveTo>
                    <a:lnTo>
                      <a:pt x="146209" y="29885"/>
                    </a:lnTo>
                    <a:lnTo>
                      <a:pt x="123013" y="71873"/>
                    </a:lnTo>
                    <a:lnTo>
                      <a:pt x="101808" y="122020"/>
                    </a:lnTo>
                    <a:lnTo>
                      <a:pt x="83495" y="169751"/>
                    </a:lnTo>
                    <a:lnTo>
                      <a:pt x="56620" y="218125"/>
                    </a:lnTo>
                    <a:lnTo>
                      <a:pt x="39160" y="266227"/>
                    </a:lnTo>
                    <a:lnTo>
                      <a:pt x="17456" y="303037"/>
                    </a:lnTo>
                    <a:lnTo>
                      <a:pt x="0" y="324582"/>
                    </a:lnTo>
                  </a:path>
                </a:pathLst>
              </a:custGeom>
              <a:ln w="32765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3" name="Freeform 82"/>
              <p:cNvSpPr/>
              <p:nvPr/>
            </p:nvSpPr>
            <p:spPr>
              <a:xfrm>
                <a:off x="5359652" y="2353542"/>
                <a:ext cx="51621" cy="225406"/>
              </a:xfrm>
              <a:custGeom>
                <a:avLst/>
                <a:gdLst/>
                <a:ahLst/>
                <a:cxnLst/>
                <a:rect l="0" t="0" r="0" b="0"/>
                <a:pathLst>
                  <a:path w="51621" h="225406">
                    <a:moveTo>
                      <a:pt x="9017" y="0"/>
                    </a:moveTo>
                    <a:lnTo>
                      <a:pt x="38773" y="46136"/>
                    </a:lnTo>
                    <a:lnTo>
                      <a:pt x="49113" y="74446"/>
                    </a:lnTo>
                    <a:lnTo>
                      <a:pt x="51620" y="112665"/>
                    </a:lnTo>
                    <a:lnTo>
                      <a:pt x="43999" y="159316"/>
                    </a:lnTo>
                    <a:lnTo>
                      <a:pt x="37588" y="177999"/>
                    </a:lnTo>
                    <a:lnTo>
                      <a:pt x="0" y="225405"/>
                    </a:lnTo>
                  </a:path>
                </a:pathLst>
              </a:custGeom>
              <a:ln w="32765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4" name="Freeform 83"/>
              <p:cNvSpPr/>
              <p:nvPr/>
            </p:nvSpPr>
            <p:spPr>
              <a:xfrm>
                <a:off x="5659027" y="2094126"/>
                <a:ext cx="331762" cy="728397"/>
              </a:xfrm>
              <a:custGeom>
                <a:avLst/>
                <a:gdLst/>
                <a:ahLst/>
                <a:cxnLst/>
                <a:rect l="0" t="0" r="0" b="0"/>
                <a:pathLst>
                  <a:path w="331762" h="728397">
                    <a:moveTo>
                      <a:pt x="16194" y="277450"/>
                    </a:moveTo>
                    <a:lnTo>
                      <a:pt x="9058" y="245356"/>
                    </a:lnTo>
                    <a:lnTo>
                      <a:pt x="7550" y="201318"/>
                    </a:lnTo>
                    <a:lnTo>
                      <a:pt x="7252" y="147836"/>
                    </a:lnTo>
                    <a:lnTo>
                      <a:pt x="7193" y="97645"/>
                    </a:lnTo>
                    <a:lnTo>
                      <a:pt x="2395" y="53929"/>
                    </a:lnTo>
                    <a:lnTo>
                      <a:pt x="984" y="51297"/>
                    </a:lnTo>
                    <a:lnTo>
                      <a:pt x="43" y="53550"/>
                    </a:lnTo>
                    <a:lnTo>
                      <a:pt x="0" y="67741"/>
                    </a:lnTo>
                    <a:lnTo>
                      <a:pt x="5464" y="117665"/>
                    </a:lnTo>
                    <a:lnTo>
                      <a:pt x="12013" y="160983"/>
                    </a:lnTo>
                    <a:lnTo>
                      <a:pt x="23972" y="202869"/>
                    </a:lnTo>
                    <a:lnTo>
                      <a:pt x="41774" y="248137"/>
                    </a:lnTo>
                    <a:lnTo>
                      <a:pt x="58725" y="271993"/>
                    </a:lnTo>
                    <a:lnTo>
                      <a:pt x="75837" y="280034"/>
                    </a:lnTo>
                    <a:lnTo>
                      <a:pt x="86010" y="282178"/>
                    </a:lnTo>
                    <a:lnTo>
                      <a:pt x="105328" y="279217"/>
                    </a:lnTo>
                    <a:lnTo>
                      <a:pt x="130429" y="266286"/>
                    </a:lnTo>
                    <a:lnTo>
                      <a:pt x="161646" y="239180"/>
                    </a:lnTo>
                    <a:lnTo>
                      <a:pt x="191419" y="193343"/>
                    </a:lnTo>
                    <a:lnTo>
                      <a:pt x="219704" y="141001"/>
                    </a:lnTo>
                    <a:lnTo>
                      <a:pt x="242024" y="89356"/>
                    </a:lnTo>
                    <a:lnTo>
                      <a:pt x="260940" y="40270"/>
                    </a:lnTo>
                    <a:lnTo>
                      <a:pt x="272320" y="0"/>
                    </a:lnTo>
                    <a:lnTo>
                      <a:pt x="268101" y="54233"/>
                    </a:lnTo>
                    <a:lnTo>
                      <a:pt x="261601" y="98449"/>
                    </a:lnTo>
                    <a:lnTo>
                      <a:pt x="260021" y="145474"/>
                    </a:lnTo>
                    <a:lnTo>
                      <a:pt x="253512" y="193351"/>
                    </a:lnTo>
                    <a:lnTo>
                      <a:pt x="248516" y="244067"/>
                    </a:lnTo>
                    <a:lnTo>
                      <a:pt x="243649" y="287261"/>
                    </a:lnTo>
                    <a:lnTo>
                      <a:pt x="239535" y="329111"/>
                    </a:lnTo>
                    <a:lnTo>
                      <a:pt x="234643" y="369562"/>
                    </a:lnTo>
                    <a:lnTo>
                      <a:pt x="233194" y="413271"/>
                    </a:lnTo>
                    <a:lnTo>
                      <a:pt x="230093" y="457945"/>
                    </a:lnTo>
                    <a:lnTo>
                      <a:pt x="225501" y="500235"/>
                    </a:lnTo>
                    <a:lnTo>
                      <a:pt x="219163" y="550424"/>
                    </a:lnTo>
                    <a:lnTo>
                      <a:pt x="214460" y="597924"/>
                    </a:lnTo>
                    <a:lnTo>
                      <a:pt x="202122" y="646573"/>
                    </a:lnTo>
                    <a:lnTo>
                      <a:pt x="184777" y="692124"/>
                    </a:lnTo>
                    <a:lnTo>
                      <a:pt x="173268" y="709195"/>
                    </a:lnTo>
                    <a:lnTo>
                      <a:pt x="158134" y="723460"/>
                    </a:lnTo>
                    <a:lnTo>
                      <a:pt x="149892" y="727064"/>
                    </a:lnTo>
                    <a:lnTo>
                      <a:pt x="132718" y="728396"/>
                    </a:lnTo>
                    <a:lnTo>
                      <a:pt x="115067" y="720306"/>
                    </a:lnTo>
                    <a:lnTo>
                      <a:pt x="90905" y="698855"/>
                    </a:lnTo>
                    <a:lnTo>
                      <a:pt x="84034" y="690624"/>
                    </a:lnTo>
                    <a:lnTo>
                      <a:pt x="76399" y="670793"/>
                    </a:lnTo>
                    <a:lnTo>
                      <a:pt x="71498" y="625411"/>
                    </a:lnTo>
                    <a:lnTo>
                      <a:pt x="78730" y="583053"/>
                    </a:lnTo>
                    <a:lnTo>
                      <a:pt x="98413" y="533873"/>
                    </a:lnTo>
                    <a:lnTo>
                      <a:pt x="133732" y="480151"/>
                    </a:lnTo>
                    <a:lnTo>
                      <a:pt x="174244" y="431185"/>
                    </a:lnTo>
                    <a:lnTo>
                      <a:pt x="227886" y="391960"/>
                    </a:lnTo>
                    <a:lnTo>
                      <a:pt x="277033" y="370344"/>
                    </a:lnTo>
                    <a:lnTo>
                      <a:pt x="308199" y="359406"/>
                    </a:lnTo>
                    <a:lnTo>
                      <a:pt x="331761" y="349580"/>
                    </a:lnTo>
                  </a:path>
                </a:pathLst>
              </a:custGeom>
              <a:ln w="32765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5" name="Freeform 84"/>
              <p:cNvSpPr/>
              <p:nvPr/>
            </p:nvSpPr>
            <p:spPr>
              <a:xfrm>
                <a:off x="6080948" y="1641263"/>
                <a:ext cx="223243" cy="1027847"/>
              </a:xfrm>
              <a:custGeom>
                <a:avLst/>
                <a:gdLst/>
                <a:ahLst/>
                <a:cxnLst/>
                <a:rect l="0" t="0" r="0" b="0"/>
                <a:pathLst>
                  <a:path w="223243" h="1027847">
                    <a:moveTo>
                      <a:pt x="0" y="0"/>
                    </a:moveTo>
                    <a:lnTo>
                      <a:pt x="36535" y="47665"/>
                    </a:lnTo>
                    <a:lnTo>
                      <a:pt x="78169" y="100583"/>
                    </a:lnTo>
                    <a:lnTo>
                      <a:pt x="109422" y="153399"/>
                    </a:lnTo>
                    <a:lnTo>
                      <a:pt x="133129" y="203716"/>
                    </a:lnTo>
                    <a:lnTo>
                      <a:pt x="151634" y="254736"/>
                    </a:lnTo>
                    <a:lnTo>
                      <a:pt x="167385" y="303402"/>
                    </a:lnTo>
                    <a:lnTo>
                      <a:pt x="180143" y="348932"/>
                    </a:lnTo>
                    <a:lnTo>
                      <a:pt x="197097" y="391949"/>
                    </a:lnTo>
                    <a:lnTo>
                      <a:pt x="211540" y="446233"/>
                    </a:lnTo>
                    <a:lnTo>
                      <a:pt x="215954" y="489303"/>
                    </a:lnTo>
                    <a:lnTo>
                      <a:pt x="223242" y="540264"/>
                    </a:lnTo>
                    <a:lnTo>
                      <a:pt x="220192" y="593705"/>
                    </a:lnTo>
                    <a:lnTo>
                      <a:pt x="216138" y="645297"/>
                    </a:lnTo>
                    <a:lnTo>
                      <a:pt x="209402" y="696748"/>
                    </a:lnTo>
                    <a:lnTo>
                      <a:pt x="202988" y="745276"/>
                    </a:lnTo>
                    <a:lnTo>
                      <a:pt x="189159" y="793021"/>
                    </a:lnTo>
                    <a:lnTo>
                      <a:pt x="173288" y="845651"/>
                    </a:lnTo>
                    <a:lnTo>
                      <a:pt x="157823" y="892827"/>
                    </a:lnTo>
                    <a:lnTo>
                      <a:pt x="153293" y="915744"/>
                    </a:lnTo>
                    <a:lnTo>
                      <a:pt x="128443" y="969004"/>
                    </a:lnTo>
                    <a:lnTo>
                      <a:pt x="101746" y="1008397"/>
                    </a:lnTo>
                    <a:lnTo>
                      <a:pt x="90162" y="1027846"/>
                    </a:lnTo>
                  </a:path>
                </a:pathLst>
              </a:custGeom>
              <a:ln w="32765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127" name="Group 126"/>
          <p:cNvGrpSpPr/>
          <p:nvPr/>
        </p:nvGrpSpPr>
        <p:grpSpPr>
          <a:xfrm>
            <a:off x="236891" y="3617528"/>
            <a:ext cx="7530901" cy="602097"/>
            <a:chOff x="236891" y="3617528"/>
            <a:chExt cx="7530901" cy="602097"/>
          </a:xfrm>
        </p:grpSpPr>
        <p:grpSp>
          <p:nvGrpSpPr>
            <p:cNvPr id="116" name="Group 115"/>
            <p:cNvGrpSpPr/>
            <p:nvPr/>
          </p:nvGrpSpPr>
          <p:grpSpPr>
            <a:xfrm>
              <a:off x="236891" y="3617528"/>
              <a:ext cx="5874902" cy="552745"/>
              <a:chOff x="236891" y="3617528"/>
              <a:chExt cx="5874902" cy="552745"/>
            </a:xfrm>
          </p:grpSpPr>
          <p:sp>
            <p:nvSpPr>
              <p:cNvPr id="88" name="Freeform 87"/>
              <p:cNvSpPr/>
              <p:nvPr/>
            </p:nvSpPr>
            <p:spPr>
              <a:xfrm>
                <a:off x="436932" y="3770189"/>
                <a:ext cx="21058" cy="389555"/>
              </a:xfrm>
              <a:custGeom>
                <a:avLst/>
                <a:gdLst/>
                <a:ahLst/>
                <a:cxnLst/>
                <a:rect l="0" t="0" r="0" b="0"/>
                <a:pathLst>
                  <a:path w="21058" h="389555">
                    <a:moveTo>
                      <a:pt x="0" y="0"/>
                    </a:moveTo>
                    <a:lnTo>
                      <a:pt x="0" y="48931"/>
                    </a:lnTo>
                    <a:lnTo>
                      <a:pt x="0" y="96776"/>
                    </a:lnTo>
                    <a:lnTo>
                      <a:pt x="0" y="151117"/>
                    </a:lnTo>
                    <a:lnTo>
                      <a:pt x="3120" y="202313"/>
                    </a:lnTo>
                    <a:lnTo>
                      <a:pt x="9065" y="262231"/>
                    </a:lnTo>
                    <a:lnTo>
                      <a:pt x="10095" y="313094"/>
                    </a:lnTo>
                    <a:lnTo>
                      <a:pt x="18805" y="371037"/>
                    </a:lnTo>
                    <a:lnTo>
                      <a:pt x="21057" y="389554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9" name="Freeform 88"/>
              <p:cNvSpPr/>
              <p:nvPr/>
            </p:nvSpPr>
            <p:spPr>
              <a:xfrm>
                <a:off x="236891" y="3707018"/>
                <a:ext cx="400084" cy="94757"/>
              </a:xfrm>
              <a:custGeom>
                <a:avLst/>
                <a:gdLst/>
                <a:ahLst/>
                <a:cxnLst/>
                <a:rect l="0" t="0" r="0" b="0"/>
                <a:pathLst>
                  <a:path w="400084" h="94757">
                    <a:moveTo>
                      <a:pt x="400083" y="0"/>
                    </a:moveTo>
                    <a:lnTo>
                      <a:pt x="341466" y="14654"/>
                    </a:lnTo>
                    <a:lnTo>
                      <a:pt x="286122" y="28197"/>
                    </a:lnTo>
                    <a:lnTo>
                      <a:pt x="223197" y="42138"/>
                    </a:lnTo>
                    <a:lnTo>
                      <a:pt x="165361" y="56156"/>
                    </a:lnTo>
                    <a:lnTo>
                      <a:pt x="108876" y="70190"/>
                    </a:lnTo>
                    <a:lnTo>
                      <a:pt x="52658" y="81108"/>
                    </a:lnTo>
                    <a:lnTo>
                      <a:pt x="19892" y="86423"/>
                    </a:lnTo>
                    <a:lnTo>
                      <a:pt x="0" y="94756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0" name="Freeform 89"/>
              <p:cNvSpPr/>
              <p:nvPr/>
            </p:nvSpPr>
            <p:spPr>
              <a:xfrm>
                <a:off x="615917" y="3707018"/>
                <a:ext cx="380379" cy="424075"/>
              </a:xfrm>
              <a:custGeom>
                <a:avLst/>
                <a:gdLst/>
                <a:ahLst/>
                <a:cxnLst/>
                <a:rect l="0" t="0" r="0" b="0"/>
                <a:pathLst>
                  <a:path w="380379" h="424075">
                    <a:moveTo>
                      <a:pt x="0" y="0"/>
                    </a:moveTo>
                    <a:lnTo>
                      <a:pt x="11178" y="11178"/>
                    </a:lnTo>
                    <a:lnTo>
                      <a:pt x="23719" y="46076"/>
                    </a:lnTo>
                    <a:lnTo>
                      <a:pt x="30031" y="103035"/>
                    </a:lnTo>
                    <a:lnTo>
                      <a:pt x="34398" y="163159"/>
                    </a:lnTo>
                    <a:lnTo>
                      <a:pt x="40590" y="226291"/>
                    </a:lnTo>
                    <a:lnTo>
                      <a:pt x="41662" y="285808"/>
                    </a:lnTo>
                    <a:lnTo>
                      <a:pt x="47569" y="336718"/>
                    </a:lnTo>
                    <a:lnTo>
                      <a:pt x="57706" y="394888"/>
                    </a:lnTo>
                    <a:lnTo>
                      <a:pt x="57188" y="396620"/>
                    </a:lnTo>
                    <a:lnTo>
                      <a:pt x="55673" y="394264"/>
                    </a:lnTo>
                    <a:lnTo>
                      <a:pt x="53041" y="341244"/>
                    </a:lnTo>
                    <a:lnTo>
                      <a:pt x="58310" y="287204"/>
                    </a:lnTo>
                    <a:lnTo>
                      <a:pt x="71786" y="243905"/>
                    </a:lnTo>
                    <a:lnTo>
                      <a:pt x="82987" y="226945"/>
                    </a:lnTo>
                    <a:lnTo>
                      <a:pt x="90420" y="222657"/>
                    </a:lnTo>
                    <a:lnTo>
                      <a:pt x="108037" y="221011"/>
                    </a:lnTo>
                    <a:lnTo>
                      <a:pt x="127565" y="230418"/>
                    </a:lnTo>
                    <a:lnTo>
                      <a:pt x="146772" y="247467"/>
                    </a:lnTo>
                    <a:lnTo>
                      <a:pt x="169570" y="283374"/>
                    </a:lnTo>
                    <a:lnTo>
                      <a:pt x="192244" y="345705"/>
                    </a:lnTo>
                    <a:lnTo>
                      <a:pt x="203320" y="384101"/>
                    </a:lnTo>
                    <a:lnTo>
                      <a:pt x="205737" y="388258"/>
                    </a:lnTo>
                    <a:lnTo>
                      <a:pt x="207348" y="386351"/>
                    </a:lnTo>
                    <a:lnTo>
                      <a:pt x="219721" y="338396"/>
                    </a:lnTo>
                    <a:lnTo>
                      <a:pt x="230624" y="316515"/>
                    </a:lnTo>
                    <a:lnTo>
                      <a:pt x="246389" y="301330"/>
                    </a:lnTo>
                    <a:lnTo>
                      <a:pt x="266264" y="291852"/>
                    </a:lnTo>
                    <a:lnTo>
                      <a:pt x="317151" y="282647"/>
                    </a:lnTo>
                    <a:lnTo>
                      <a:pt x="342167" y="275360"/>
                    </a:lnTo>
                    <a:lnTo>
                      <a:pt x="361084" y="264322"/>
                    </a:lnTo>
                    <a:lnTo>
                      <a:pt x="374171" y="248497"/>
                    </a:lnTo>
                    <a:lnTo>
                      <a:pt x="379299" y="239364"/>
                    </a:lnTo>
                    <a:lnTo>
                      <a:pt x="380378" y="229766"/>
                    </a:lnTo>
                    <a:lnTo>
                      <a:pt x="375337" y="209743"/>
                    </a:lnTo>
                    <a:lnTo>
                      <a:pt x="359345" y="184328"/>
                    </a:lnTo>
                    <a:lnTo>
                      <a:pt x="340253" y="175510"/>
                    </a:lnTo>
                    <a:lnTo>
                      <a:pt x="316170" y="172761"/>
                    </a:lnTo>
                    <a:lnTo>
                      <a:pt x="289868" y="175438"/>
                    </a:lnTo>
                    <a:lnTo>
                      <a:pt x="278643" y="181300"/>
                    </a:lnTo>
                    <a:lnTo>
                      <a:pt x="259932" y="200290"/>
                    </a:lnTo>
                    <a:lnTo>
                      <a:pt x="241833" y="237290"/>
                    </a:lnTo>
                    <a:lnTo>
                      <a:pt x="234651" y="283477"/>
                    </a:lnTo>
                    <a:lnTo>
                      <a:pt x="240629" y="341911"/>
                    </a:lnTo>
                    <a:lnTo>
                      <a:pt x="250932" y="376218"/>
                    </a:lnTo>
                    <a:lnTo>
                      <a:pt x="262043" y="393765"/>
                    </a:lnTo>
                    <a:lnTo>
                      <a:pt x="277900" y="406244"/>
                    </a:lnTo>
                    <a:lnTo>
                      <a:pt x="316676" y="423786"/>
                    </a:lnTo>
                    <a:lnTo>
                      <a:pt x="326931" y="424074"/>
                    </a:lnTo>
                    <a:lnTo>
                      <a:pt x="379026" y="410611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1" name="Freeform 90"/>
              <p:cNvSpPr/>
              <p:nvPr/>
            </p:nvSpPr>
            <p:spPr>
              <a:xfrm>
                <a:off x="1244106" y="3617528"/>
                <a:ext cx="129864" cy="468517"/>
              </a:xfrm>
              <a:custGeom>
                <a:avLst/>
                <a:gdLst/>
                <a:ahLst/>
                <a:cxnLst/>
                <a:rect l="0" t="0" r="0" b="0"/>
                <a:pathLst>
                  <a:path w="129864" h="468517">
                    <a:moveTo>
                      <a:pt x="77220" y="468516"/>
                    </a:moveTo>
                    <a:lnTo>
                      <a:pt x="62566" y="413375"/>
                    </a:lnTo>
                    <a:lnTo>
                      <a:pt x="48673" y="350640"/>
                    </a:lnTo>
                    <a:lnTo>
                      <a:pt x="40646" y="296143"/>
                    </a:lnTo>
                    <a:lnTo>
                      <a:pt x="27795" y="239148"/>
                    </a:lnTo>
                    <a:lnTo>
                      <a:pt x="13991" y="175897"/>
                    </a:lnTo>
                    <a:lnTo>
                      <a:pt x="0" y="117996"/>
                    </a:lnTo>
                    <a:lnTo>
                      <a:pt x="657" y="81168"/>
                    </a:lnTo>
                    <a:lnTo>
                      <a:pt x="12530" y="31217"/>
                    </a:lnTo>
                    <a:lnTo>
                      <a:pt x="23513" y="12508"/>
                    </a:lnTo>
                    <a:lnTo>
                      <a:pt x="32056" y="6583"/>
                    </a:lnTo>
                    <a:lnTo>
                      <a:pt x="54028" y="0"/>
                    </a:lnTo>
                    <a:lnTo>
                      <a:pt x="87116" y="1883"/>
                    </a:lnTo>
                    <a:lnTo>
                      <a:pt x="129863" y="1579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2" name="Freeform 91"/>
              <p:cNvSpPr/>
              <p:nvPr/>
            </p:nvSpPr>
            <p:spPr>
              <a:xfrm>
                <a:off x="1194984" y="3928116"/>
                <a:ext cx="189514" cy="84229"/>
              </a:xfrm>
              <a:custGeom>
                <a:avLst/>
                <a:gdLst/>
                <a:ahLst/>
                <a:cxnLst/>
                <a:rect l="0" t="0" r="0" b="0"/>
                <a:pathLst>
                  <a:path w="189514" h="84229">
                    <a:moveTo>
                      <a:pt x="189513" y="0"/>
                    </a:moveTo>
                    <a:lnTo>
                      <a:pt x="130896" y="23719"/>
                    </a:lnTo>
                    <a:lnTo>
                      <a:pt x="77892" y="45673"/>
                    </a:lnTo>
                    <a:lnTo>
                      <a:pt x="14406" y="75952"/>
                    </a:lnTo>
                    <a:lnTo>
                      <a:pt x="0" y="84228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3" name="Freeform 92"/>
              <p:cNvSpPr/>
              <p:nvPr/>
            </p:nvSpPr>
            <p:spPr>
              <a:xfrm>
                <a:off x="1442079" y="3970230"/>
                <a:ext cx="26647" cy="147400"/>
              </a:xfrm>
              <a:custGeom>
                <a:avLst/>
                <a:gdLst/>
                <a:ahLst/>
                <a:cxnLst/>
                <a:rect l="0" t="0" r="0" b="0"/>
                <a:pathLst>
                  <a:path w="26647" h="147400">
                    <a:moveTo>
                      <a:pt x="5589" y="0"/>
                    </a:moveTo>
                    <a:lnTo>
                      <a:pt x="0" y="16768"/>
                    </a:lnTo>
                    <a:lnTo>
                      <a:pt x="4442" y="70686"/>
                    </a:lnTo>
                    <a:lnTo>
                      <a:pt x="16584" y="125183"/>
                    </a:lnTo>
                    <a:lnTo>
                      <a:pt x="26646" y="147399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4" name="Freeform 93"/>
              <p:cNvSpPr/>
              <p:nvPr/>
            </p:nvSpPr>
            <p:spPr>
              <a:xfrm>
                <a:off x="1437139" y="3854417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5" name="Freeform 94"/>
              <p:cNvSpPr/>
              <p:nvPr/>
            </p:nvSpPr>
            <p:spPr>
              <a:xfrm>
                <a:off x="1542425" y="3864945"/>
                <a:ext cx="84229" cy="234763"/>
              </a:xfrm>
              <a:custGeom>
                <a:avLst/>
                <a:gdLst/>
                <a:ahLst/>
                <a:cxnLst/>
                <a:rect l="0" t="0" r="0" b="0"/>
                <a:pathLst>
                  <a:path w="84229" h="234763">
                    <a:moveTo>
                      <a:pt x="0" y="126342"/>
                    </a:moveTo>
                    <a:lnTo>
                      <a:pt x="19127" y="186283"/>
                    </a:lnTo>
                    <a:lnTo>
                      <a:pt x="45853" y="234762"/>
                    </a:lnTo>
                    <a:lnTo>
                      <a:pt x="44555" y="224441"/>
                    </a:lnTo>
                    <a:lnTo>
                      <a:pt x="18608" y="162236"/>
                    </a:lnTo>
                    <a:lnTo>
                      <a:pt x="12922" y="122029"/>
                    </a:lnTo>
                    <a:lnTo>
                      <a:pt x="19406" y="74928"/>
                    </a:lnTo>
                    <a:lnTo>
                      <a:pt x="29796" y="43648"/>
                    </a:lnTo>
                    <a:lnTo>
                      <a:pt x="40928" y="26808"/>
                    </a:lnTo>
                    <a:lnTo>
                      <a:pt x="56795" y="14644"/>
                    </a:lnTo>
                    <a:lnTo>
                      <a:pt x="84228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6" name="Freeform 95"/>
              <p:cNvSpPr/>
              <p:nvPr/>
            </p:nvSpPr>
            <p:spPr>
              <a:xfrm>
                <a:off x="1713617" y="3856612"/>
                <a:ext cx="166621" cy="203236"/>
              </a:xfrm>
              <a:custGeom>
                <a:avLst/>
                <a:gdLst/>
                <a:ahLst/>
                <a:cxnLst/>
                <a:rect l="0" t="0" r="0" b="0"/>
                <a:pathLst>
                  <a:path w="166621" h="203236">
                    <a:moveTo>
                      <a:pt x="113077" y="8333"/>
                    </a:moveTo>
                    <a:lnTo>
                      <a:pt x="75599" y="0"/>
                    </a:lnTo>
                    <a:lnTo>
                      <a:pt x="40751" y="1574"/>
                    </a:lnTo>
                    <a:lnTo>
                      <a:pt x="20101" y="7669"/>
                    </a:lnTo>
                    <a:lnTo>
                      <a:pt x="3124" y="18177"/>
                    </a:lnTo>
                    <a:lnTo>
                      <a:pt x="0" y="24254"/>
                    </a:lnTo>
                    <a:lnTo>
                      <a:pt x="258" y="30646"/>
                    </a:lnTo>
                    <a:lnTo>
                      <a:pt x="2769" y="37246"/>
                    </a:lnTo>
                    <a:lnTo>
                      <a:pt x="14918" y="47700"/>
                    </a:lnTo>
                    <a:lnTo>
                      <a:pt x="71588" y="71263"/>
                    </a:lnTo>
                    <a:lnTo>
                      <a:pt x="122518" y="90190"/>
                    </a:lnTo>
                    <a:lnTo>
                      <a:pt x="146810" y="109146"/>
                    </a:lnTo>
                    <a:lnTo>
                      <a:pt x="161604" y="126839"/>
                    </a:lnTo>
                    <a:lnTo>
                      <a:pt x="166620" y="149520"/>
                    </a:lnTo>
                    <a:lnTo>
                      <a:pt x="163780" y="172858"/>
                    </a:lnTo>
                    <a:lnTo>
                      <a:pt x="154719" y="191030"/>
                    </a:lnTo>
                    <a:lnTo>
                      <a:pt x="146687" y="196811"/>
                    </a:lnTo>
                    <a:lnTo>
                      <a:pt x="125285" y="203235"/>
                    </a:lnTo>
                    <a:lnTo>
                      <a:pt x="68522" y="198954"/>
                    </a:lnTo>
                    <a:lnTo>
                      <a:pt x="28849" y="187318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7" name="Freeform 96"/>
              <p:cNvSpPr/>
              <p:nvPr/>
            </p:nvSpPr>
            <p:spPr>
              <a:xfrm>
                <a:off x="1984621" y="3707018"/>
                <a:ext cx="31587" cy="400084"/>
              </a:xfrm>
              <a:custGeom>
                <a:avLst/>
                <a:gdLst/>
                <a:ahLst/>
                <a:cxnLst/>
                <a:rect l="0" t="0" r="0" b="0"/>
                <a:pathLst>
                  <a:path w="31587" h="400084">
                    <a:moveTo>
                      <a:pt x="0" y="0"/>
                    </a:moveTo>
                    <a:lnTo>
                      <a:pt x="1" y="44367"/>
                    </a:lnTo>
                    <a:lnTo>
                      <a:pt x="1" y="106602"/>
                    </a:lnTo>
                    <a:lnTo>
                      <a:pt x="1" y="153054"/>
                    </a:lnTo>
                    <a:lnTo>
                      <a:pt x="5590" y="202887"/>
                    </a:lnTo>
                    <a:lnTo>
                      <a:pt x="9065" y="256646"/>
                    </a:lnTo>
                    <a:lnTo>
                      <a:pt x="18645" y="312478"/>
                    </a:lnTo>
                    <a:lnTo>
                      <a:pt x="29651" y="373642"/>
                    </a:lnTo>
                    <a:lnTo>
                      <a:pt x="31586" y="400083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8" name="Freeform 97"/>
              <p:cNvSpPr/>
              <p:nvPr/>
            </p:nvSpPr>
            <p:spPr>
              <a:xfrm>
                <a:off x="1868808" y="3833360"/>
                <a:ext cx="221099" cy="63172"/>
              </a:xfrm>
              <a:custGeom>
                <a:avLst/>
                <a:gdLst/>
                <a:ahLst/>
                <a:cxnLst/>
                <a:rect l="0" t="0" r="0" b="0"/>
                <a:pathLst>
                  <a:path w="221099" h="63172">
                    <a:moveTo>
                      <a:pt x="221098" y="0"/>
                    </a:moveTo>
                    <a:lnTo>
                      <a:pt x="168071" y="14654"/>
                    </a:lnTo>
                    <a:lnTo>
                      <a:pt x="117860" y="28198"/>
                    </a:lnTo>
                    <a:lnTo>
                      <a:pt x="62882" y="42138"/>
                    </a:lnTo>
                    <a:lnTo>
                      <a:pt x="0" y="63171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9" name="Freeform 98"/>
              <p:cNvSpPr/>
              <p:nvPr/>
            </p:nvSpPr>
            <p:spPr>
              <a:xfrm>
                <a:off x="2343304" y="3893517"/>
                <a:ext cx="157215" cy="218974"/>
              </a:xfrm>
              <a:custGeom>
                <a:avLst/>
                <a:gdLst/>
                <a:ahLst/>
                <a:cxnLst/>
                <a:rect l="0" t="0" r="0" b="0"/>
                <a:pathLst>
                  <a:path w="157215" h="218974">
                    <a:moveTo>
                      <a:pt x="9815" y="45128"/>
                    </a:moveTo>
                    <a:lnTo>
                      <a:pt x="18148" y="99273"/>
                    </a:lnTo>
                    <a:lnTo>
                      <a:pt x="28460" y="159753"/>
                    </a:lnTo>
                    <a:lnTo>
                      <a:pt x="35876" y="192175"/>
                    </a:lnTo>
                    <a:lnTo>
                      <a:pt x="33876" y="213427"/>
                    </a:lnTo>
                    <a:lnTo>
                      <a:pt x="30535" y="218159"/>
                    </a:lnTo>
                    <a:lnTo>
                      <a:pt x="25968" y="218973"/>
                    </a:lnTo>
                    <a:lnTo>
                      <a:pt x="20583" y="217177"/>
                    </a:lnTo>
                    <a:lnTo>
                      <a:pt x="11481" y="205822"/>
                    </a:lnTo>
                    <a:lnTo>
                      <a:pt x="4706" y="187907"/>
                    </a:lnTo>
                    <a:lnTo>
                      <a:pt x="0" y="124776"/>
                    </a:lnTo>
                    <a:lnTo>
                      <a:pt x="597" y="70653"/>
                    </a:lnTo>
                    <a:lnTo>
                      <a:pt x="8903" y="37093"/>
                    </a:lnTo>
                    <a:lnTo>
                      <a:pt x="19549" y="19720"/>
                    </a:lnTo>
                    <a:lnTo>
                      <a:pt x="35198" y="7319"/>
                    </a:lnTo>
                    <a:lnTo>
                      <a:pt x="44285" y="2375"/>
                    </a:lnTo>
                    <a:lnTo>
                      <a:pt x="66859" y="0"/>
                    </a:lnTo>
                    <a:lnTo>
                      <a:pt x="90150" y="4014"/>
                    </a:lnTo>
                    <a:lnTo>
                      <a:pt x="108300" y="13597"/>
                    </a:lnTo>
                    <a:lnTo>
                      <a:pt x="121046" y="28774"/>
                    </a:lnTo>
                    <a:lnTo>
                      <a:pt x="146283" y="87655"/>
                    </a:lnTo>
                    <a:lnTo>
                      <a:pt x="153975" y="122069"/>
                    </a:lnTo>
                    <a:lnTo>
                      <a:pt x="156254" y="158782"/>
                    </a:lnTo>
                    <a:lnTo>
                      <a:pt x="157214" y="192527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0" name="Freeform 99"/>
              <p:cNvSpPr/>
              <p:nvPr/>
            </p:nvSpPr>
            <p:spPr>
              <a:xfrm>
                <a:off x="2554425" y="3886002"/>
                <a:ext cx="135607" cy="220923"/>
              </a:xfrm>
              <a:custGeom>
                <a:avLst/>
                <a:gdLst/>
                <a:ahLst/>
                <a:cxnLst/>
                <a:rect l="0" t="0" r="0" b="0"/>
                <a:pathLst>
                  <a:path w="135607" h="220923">
                    <a:moveTo>
                      <a:pt x="19792" y="0"/>
                    </a:moveTo>
                    <a:lnTo>
                      <a:pt x="3004" y="63450"/>
                    </a:lnTo>
                    <a:lnTo>
                      <a:pt x="0" y="110957"/>
                    </a:lnTo>
                    <a:lnTo>
                      <a:pt x="2105" y="173173"/>
                    </a:lnTo>
                    <a:lnTo>
                      <a:pt x="8422" y="196289"/>
                    </a:lnTo>
                    <a:lnTo>
                      <a:pt x="19028" y="214362"/>
                    </a:lnTo>
                    <a:lnTo>
                      <a:pt x="26302" y="218947"/>
                    </a:lnTo>
                    <a:lnTo>
                      <a:pt x="43742" y="220922"/>
                    </a:lnTo>
                    <a:lnTo>
                      <a:pt x="52136" y="217471"/>
                    </a:lnTo>
                    <a:lnTo>
                      <a:pt x="75129" y="195848"/>
                    </a:lnTo>
                    <a:lnTo>
                      <a:pt x="100740" y="157099"/>
                    </a:lnTo>
                    <a:lnTo>
                      <a:pt x="124789" y="94684"/>
                    </a:lnTo>
                    <a:lnTo>
                      <a:pt x="135606" y="42114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1" name="Freeform 100"/>
              <p:cNvSpPr/>
              <p:nvPr/>
            </p:nvSpPr>
            <p:spPr>
              <a:xfrm>
                <a:off x="2732145" y="3910377"/>
                <a:ext cx="221099" cy="196725"/>
              </a:xfrm>
              <a:custGeom>
                <a:avLst/>
                <a:gdLst/>
                <a:ahLst/>
                <a:cxnLst/>
                <a:rect l="0" t="0" r="0" b="0"/>
                <a:pathLst>
                  <a:path w="221099" h="196725">
                    <a:moveTo>
                      <a:pt x="0" y="59853"/>
                    </a:moveTo>
                    <a:lnTo>
                      <a:pt x="5589" y="118470"/>
                    </a:lnTo>
                    <a:lnTo>
                      <a:pt x="9065" y="158850"/>
                    </a:lnTo>
                    <a:lnTo>
                      <a:pt x="8383" y="164455"/>
                    </a:lnTo>
                    <a:lnTo>
                      <a:pt x="6758" y="164683"/>
                    </a:lnTo>
                    <a:lnTo>
                      <a:pt x="4505" y="161325"/>
                    </a:lnTo>
                    <a:lnTo>
                      <a:pt x="890" y="106673"/>
                    </a:lnTo>
                    <a:lnTo>
                      <a:pt x="3295" y="44578"/>
                    </a:lnTo>
                    <a:lnTo>
                      <a:pt x="9653" y="21479"/>
                    </a:lnTo>
                    <a:lnTo>
                      <a:pt x="20278" y="3413"/>
                    </a:lnTo>
                    <a:lnTo>
                      <a:pt x="27556" y="0"/>
                    </a:lnTo>
                    <a:lnTo>
                      <a:pt x="35918" y="64"/>
                    </a:lnTo>
                    <a:lnTo>
                      <a:pt x="53398" y="6374"/>
                    </a:lnTo>
                    <a:lnTo>
                      <a:pt x="68966" y="16978"/>
                    </a:lnTo>
                    <a:lnTo>
                      <a:pt x="80565" y="35728"/>
                    </a:lnTo>
                    <a:lnTo>
                      <a:pt x="97542" y="80304"/>
                    </a:lnTo>
                    <a:lnTo>
                      <a:pt x="100123" y="82846"/>
                    </a:lnTo>
                    <a:lnTo>
                      <a:pt x="101844" y="79861"/>
                    </a:lnTo>
                    <a:lnTo>
                      <a:pt x="114407" y="31206"/>
                    </a:lnTo>
                    <a:lnTo>
                      <a:pt x="125327" y="13586"/>
                    </a:lnTo>
                    <a:lnTo>
                      <a:pt x="133854" y="9121"/>
                    </a:lnTo>
                    <a:lnTo>
                      <a:pt x="155807" y="7280"/>
                    </a:lnTo>
                    <a:lnTo>
                      <a:pt x="165872" y="10766"/>
                    </a:lnTo>
                    <a:lnTo>
                      <a:pt x="183295" y="23999"/>
                    </a:lnTo>
                    <a:lnTo>
                      <a:pt x="200669" y="51180"/>
                    </a:lnTo>
                    <a:lnTo>
                      <a:pt x="215849" y="92975"/>
                    </a:lnTo>
                    <a:lnTo>
                      <a:pt x="220062" y="145078"/>
                    </a:lnTo>
                    <a:lnTo>
                      <a:pt x="221098" y="196724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2" name="Freeform 101"/>
              <p:cNvSpPr/>
              <p:nvPr/>
            </p:nvSpPr>
            <p:spPr>
              <a:xfrm>
                <a:off x="3048000" y="3717546"/>
                <a:ext cx="151151" cy="354599"/>
              </a:xfrm>
              <a:custGeom>
                <a:avLst/>
                <a:gdLst/>
                <a:ahLst/>
                <a:cxnLst/>
                <a:rect l="0" t="0" r="0" b="0"/>
                <a:pathLst>
                  <a:path w="151151" h="354599">
                    <a:moveTo>
                      <a:pt x="0" y="0"/>
                    </a:moveTo>
                    <a:lnTo>
                      <a:pt x="0" y="57264"/>
                    </a:lnTo>
                    <a:lnTo>
                      <a:pt x="0" y="106655"/>
                    </a:lnTo>
                    <a:lnTo>
                      <a:pt x="0" y="158333"/>
                    </a:lnTo>
                    <a:lnTo>
                      <a:pt x="0" y="213810"/>
                    </a:lnTo>
                    <a:lnTo>
                      <a:pt x="0" y="268462"/>
                    </a:lnTo>
                    <a:lnTo>
                      <a:pt x="0" y="328850"/>
                    </a:lnTo>
                    <a:lnTo>
                      <a:pt x="0" y="333878"/>
                    </a:lnTo>
                    <a:lnTo>
                      <a:pt x="1169" y="319766"/>
                    </a:lnTo>
                    <a:lnTo>
                      <a:pt x="14654" y="272870"/>
                    </a:lnTo>
                    <a:lnTo>
                      <a:pt x="30338" y="247487"/>
                    </a:lnTo>
                    <a:lnTo>
                      <a:pt x="55392" y="225148"/>
                    </a:lnTo>
                    <a:lnTo>
                      <a:pt x="85042" y="209300"/>
                    </a:lnTo>
                    <a:lnTo>
                      <a:pt x="95299" y="208554"/>
                    </a:lnTo>
                    <a:lnTo>
                      <a:pt x="116055" y="213964"/>
                    </a:lnTo>
                    <a:lnTo>
                      <a:pt x="130738" y="227286"/>
                    </a:lnTo>
                    <a:lnTo>
                      <a:pt x="149697" y="264435"/>
                    </a:lnTo>
                    <a:lnTo>
                      <a:pt x="151150" y="284813"/>
                    </a:lnTo>
                    <a:lnTo>
                      <a:pt x="146726" y="305568"/>
                    </a:lnTo>
                    <a:lnTo>
                      <a:pt x="136961" y="326491"/>
                    </a:lnTo>
                    <a:lnTo>
                      <a:pt x="118583" y="341249"/>
                    </a:lnTo>
                    <a:lnTo>
                      <a:pt x="94817" y="350538"/>
                    </a:lnTo>
                    <a:lnTo>
                      <a:pt x="58639" y="354598"/>
                    </a:lnTo>
                    <a:lnTo>
                      <a:pt x="31585" y="347441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3" name="Freeform 102"/>
              <p:cNvSpPr/>
              <p:nvPr/>
            </p:nvSpPr>
            <p:spPr>
              <a:xfrm>
                <a:off x="3195399" y="3906782"/>
                <a:ext cx="159466" cy="186385"/>
              </a:xfrm>
              <a:custGeom>
                <a:avLst/>
                <a:gdLst/>
                <a:ahLst/>
                <a:cxnLst/>
                <a:rect l="0" t="0" r="0" b="0"/>
                <a:pathLst>
                  <a:path w="159466" h="186385">
                    <a:moveTo>
                      <a:pt x="0" y="95034"/>
                    </a:moveTo>
                    <a:lnTo>
                      <a:pt x="58616" y="95034"/>
                    </a:lnTo>
                    <a:lnTo>
                      <a:pt x="111621" y="86628"/>
                    </a:lnTo>
                    <a:lnTo>
                      <a:pt x="135007" y="80380"/>
                    </a:lnTo>
                    <a:lnTo>
                      <a:pt x="143817" y="74736"/>
                    </a:lnTo>
                    <a:lnTo>
                      <a:pt x="156725" y="59106"/>
                    </a:lnTo>
                    <a:lnTo>
                      <a:pt x="159465" y="50025"/>
                    </a:lnTo>
                    <a:lnTo>
                      <a:pt x="159391" y="30576"/>
                    </a:lnTo>
                    <a:lnTo>
                      <a:pt x="149219" y="13353"/>
                    </a:lnTo>
                    <a:lnTo>
                      <a:pt x="141593" y="5485"/>
                    </a:lnTo>
                    <a:lnTo>
                      <a:pt x="133000" y="1410"/>
                    </a:lnTo>
                    <a:lnTo>
                      <a:pt x="114093" y="0"/>
                    </a:lnTo>
                    <a:lnTo>
                      <a:pt x="78129" y="5784"/>
                    </a:lnTo>
                    <a:lnTo>
                      <a:pt x="49015" y="20496"/>
                    </a:lnTo>
                    <a:lnTo>
                      <a:pt x="25571" y="50852"/>
                    </a:lnTo>
                    <a:lnTo>
                      <a:pt x="20334" y="76177"/>
                    </a:lnTo>
                    <a:lnTo>
                      <a:pt x="26503" y="124974"/>
                    </a:lnTo>
                    <a:lnTo>
                      <a:pt x="41258" y="157717"/>
                    </a:lnTo>
                    <a:lnTo>
                      <a:pt x="56941" y="172806"/>
                    </a:lnTo>
                    <a:lnTo>
                      <a:pt x="76779" y="182242"/>
                    </a:lnTo>
                    <a:lnTo>
                      <a:pt x="111916" y="186384"/>
                    </a:lnTo>
                    <a:lnTo>
                      <a:pt x="147399" y="179262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4" name="Freeform 103"/>
              <p:cNvSpPr/>
              <p:nvPr/>
            </p:nvSpPr>
            <p:spPr>
              <a:xfrm>
                <a:off x="3391391" y="3907059"/>
                <a:ext cx="172506" cy="220723"/>
              </a:xfrm>
              <a:custGeom>
                <a:avLst/>
                <a:gdLst/>
                <a:ahLst/>
                <a:cxnLst/>
                <a:rect l="0" t="0" r="0" b="0"/>
                <a:pathLst>
                  <a:path w="172506" h="220723">
                    <a:moveTo>
                      <a:pt x="25106" y="105285"/>
                    </a:moveTo>
                    <a:lnTo>
                      <a:pt x="40747" y="123266"/>
                    </a:lnTo>
                    <a:lnTo>
                      <a:pt x="59950" y="175027"/>
                    </a:lnTo>
                    <a:lnTo>
                      <a:pt x="65066" y="214987"/>
                    </a:lnTo>
                    <a:lnTo>
                      <a:pt x="64614" y="220534"/>
                    </a:lnTo>
                    <a:lnTo>
                      <a:pt x="63143" y="220722"/>
                    </a:lnTo>
                    <a:lnTo>
                      <a:pt x="27761" y="167202"/>
                    </a:lnTo>
                    <a:lnTo>
                      <a:pt x="1081" y="105175"/>
                    </a:lnTo>
                    <a:lnTo>
                      <a:pt x="0" y="84179"/>
                    </a:lnTo>
                    <a:lnTo>
                      <a:pt x="4589" y="64319"/>
                    </a:lnTo>
                    <a:lnTo>
                      <a:pt x="14428" y="47694"/>
                    </a:lnTo>
                    <a:lnTo>
                      <a:pt x="29719" y="35625"/>
                    </a:lnTo>
                    <a:lnTo>
                      <a:pt x="64297" y="22254"/>
                    </a:lnTo>
                    <a:lnTo>
                      <a:pt x="122795" y="7255"/>
                    </a:lnTo>
                    <a:lnTo>
                      <a:pt x="172505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Freeform 104"/>
              <p:cNvSpPr/>
              <p:nvPr/>
            </p:nvSpPr>
            <p:spPr>
              <a:xfrm>
                <a:off x="3953450" y="3728075"/>
                <a:ext cx="21058" cy="410612"/>
              </a:xfrm>
              <a:custGeom>
                <a:avLst/>
                <a:gdLst/>
                <a:ahLst/>
                <a:cxnLst/>
                <a:rect l="0" t="0" r="0" b="0"/>
                <a:pathLst>
                  <a:path w="21058" h="410612">
                    <a:moveTo>
                      <a:pt x="21057" y="0"/>
                    </a:moveTo>
                    <a:lnTo>
                      <a:pt x="13822" y="27556"/>
                    </a:lnTo>
                    <a:lnTo>
                      <a:pt x="8060" y="80659"/>
                    </a:lnTo>
                    <a:lnTo>
                      <a:pt x="1592" y="136815"/>
                    </a:lnTo>
                    <a:lnTo>
                      <a:pt x="315" y="198167"/>
                    </a:lnTo>
                    <a:lnTo>
                      <a:pt x="94" y="254078"/>
                    </a:lnTo>
                    <a:lnTo>
                      <a:pt x="28" y="307039"/>
                    </a:lnTo>
                    <a:lnTo>
                      <a:pt x="6" y="367449"/>
                    </a:lnTo>
                    <a:lnTo>
                      <a:pt x="0" y="410611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Freeform 105"/>
              <p:cNvSpPr/>
              <p:nvPr/>
            </p:nvSpPr>
            <p:spPr>
              <a:xfrm>
                <a:off x="3848165" y="3917588"/>
                <a:ext cx="178986" cy="42115"/>
              </a:xfrm>
              <a:custGeom>
                <a:avLst/>
                <a:gdLst/>
                <a:ahLst/>
                <a:cxnLst/>
                <a:rect l="0" t="0" r="0" b="0"/>
                <a:pathLst>
                  <a:path w="178986" h="42115">
                    <a:moveTo>
                      <a:pt x="178985" y="0"/>
                    </a:moveTo>
                    <a:lnTo>
                      <a:pt x="116705" y="17958"/>
                    </a:lnTo>
                    <a:lnTo>
                      <a:pt x="59535" y="31667"/>
                    </a:lnTo>
                    <a:lnTo>
                      <a:pt x="0" y="42114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7" name="Freeform 106"/>
              <p:cNvSpPr/>
              <p:nvPr/>
            </p:nvSpPr>
            <p:spPr>
              <a:xfrm>
                <a:off x="4024585" y="3944642"/>
                <a:ext cx="149965" cy="185989"/>
              </a:xfrm>
              <a:custGeom>
                <a:avLst/>
                <a:gdLst/>
                <a:ahLst/>
                <a:cxnLst/>
                <a:rect l="0" t="0" r="0" b="0"/>
                <a:pathLst>
                  <a:path w="149965" h="185989">
                    <a:moveTo>
                      <a:pt x="2565" y="99288"/>
                    </a:moveTo>
                    <a:lnTo>
                      <a:pt x="45257" y="96168"/>
                    </a:lnTo>
                    <a:lnTo>
                      <a:pt x="103463" y="80160"/>
                    </a:lnTo>
                    <a:lnTo>
                      <a:pt x="121888" y="68949"/>
                    </a:lnTo>
                    <a:lnTo>
                      <a:pt x="126567" y="61515"/>
                    </a:lnTo>
                    <a:lnTo>
                      <a:pt x="128647" y="43895"/>
                    </a:lnTo>
                    <a:lnTo>
                      <a:pt x="117652" y="14245"/>
                    </a:lnTo>
                    <a:lnTo>
                      <a:pt x="109705" y="7498"/>
                    </a:lnTo>
                    <a:lnTo>
                      <a:pt x="88397" y="0"/>
                    </a:lnTo>
                    <a:lnTo>
                      <a:pt x="50094" y="1369"/>
                    </a:lnTo>
                    <a:lnTo>
                      <a:pt x="29148" y="9365"/>
                    </a:lnTo>
                    <a:lnTo>
                      <a:pt x="20287" y="14773"/>
                    </a:lnTo>
                    <a:lnTo>
                      <a:pt x="7322" y="36379"/>
                    </a:lnTo>
                    <a:lnTo>
                      <a:pt x="0" y="64309"/>
                    </a:lnTo>
                    <a:lnTo>
                      <a:pt x="4831" y="120368"/>
                    </a:lnTo>
                    <a:lnTo>
                      <a:pt x="11761" y="146091"/>
                    </a:lnTo>
                    <a:lnTo>
                      <a:pt x="22640" y="165323"/>
                    </a:lnTo>
                    <a:lnTo>
                      <a:pt x="41513" y="178549"/>
                    </a:lnTo>
                    <a:lnTo>
                      <a:pt x="64329" y="185988"/>
                    </a:lnTo>
                    <a:lnTo>
                      <a:pt x="86168" y="185394"/>
                    </a:lnTo>
                    <a:lnTo>
                      <a:pt x="118193" y="172894"/>
                    </a:lnTo>
                    <a:lnTo>
                      <a:pt x="133114" y="160857"/>
                    </a:lnTo>
                    <a:lnTo>
                      <a:pt x="149964" y="141402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8" name="Freeform 107"/>
              <p:cNvSpPr/>
              <p:nvPr/>
            </p:nvSpPr>
            <p:spPr>
              <a:xfrm>
                <a:off x="4248249" y="3749132"/>
                <a:ext cx="10529" cy="400084"/>
              </a:xfrm>
              <a:custGeom>
                <a:avLst/>
                <a:gdLst/>
                <a:ahLst/>
                <a:cxnLst/>
                <a:rect l="0" t="0" r="0" b="0"/>
                <a:pathLst>
                  <a:path w="10529" h="400084">
                    <a:moveTo>
                      <a:pt x="0" y="0"/>
                    </a:moveTo>
                    <a:lnTo>
                      <a:pt x="0" y="57264"/>
                    </a:lnTo>
                    <a:lnTo>
                      <a:pt x="0" y="109774"/>
                    </a:lnTo>
                    <a:lnTo>
                      <a:pt x="0" y="169786"/>
                    </a:lnTo>
                    <a:lnTo>
                      <a:pt x="3119" y="222662"/>
                    </a:lnTo>
                    <a:lnTo>
                      <a:pt x="8333" y="269914"/>
                    </a:lnTo>
                    <a:lnTo>
                      <a:pt x="9878" y="322130"/>
                    </a:lnTo>
                    <a:lnTo>
                      <a:pt x="10336" y="364118"/>
                    </a:lnTo>
                    <a:lnTo>
                      <a:pt x="10528" y="400083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9" name="Freeform 108"/>
              <p:cNvSpPr/>
              <p:nvPr/>
            </p:nvSpPr>
            <p:spPr>
              <a:xfrm>
                <a:off x="4374591" y="3749132"/>
                <a:ext cx="1" cy="410612"/>
              </a:xfrm>
              <a:custGeom>
                <a:avLst/>
                <a:gdLst/>
                <a:ahLst/>
                <a:cxnLst/>
                <a:rect l="0" t="0" r="0" b="0"/>
                <a:pathLst>
                  <a:path w="1" h="410612">
                    <a:moveTo>
                      <a:pt x="0" y="0"/>
                    </a:moveTo>
                    <a:lnTo>
                      <a:pt x="0" y="48931"/>
                    </a:lnTo>
                    <a:lnTo>
                      <a:pt x="0" y="99896"/>
                    </a:lnTo>
                    <a:lnTo>
                      <a:pt x="0" y="159450"/>
                    </a:lnTo>
                    <a:lnTo>
                      <a:pt x="0" y="218430"/>
                    </a:lnTo>
                    <a:lnTo>
                      <a:pt x="0" y="272950"/>
                    </a:lnTo>
                    <a:lnTo>
                      <a:pt x="0" y="326149"/>
                    </a:lnTo>
                    <a:lnTo>
                      <a:pt x="0" y="372717"/>
                    </a:lnTo>
                    <a:lnTo>
                      <a:pt x="0" y="410611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0" name="Freeform 109"/>
              <p:cNvSpPr/>
              <p:nvPr/>
            </p:nvSpPr>
            <p:spPr>
              <a:xfrm>
                <a:off x="4435754" y="3917588"/>
                <a:ext cx="173367" cy="231628"/>
              </a:xfrm>
              <a:custGeom>
                <a:avLst/>
                <a:gdLst/>
                <a:ahLst/>
                <a:cxnLst/>
                <a:rect l="0" t="0" r="0" b="0"/>
                <a:pathLst>
                  <a:path w="173367" h="231628">
                    <a:moveTo>
                      <a:pt x="117821" y="0"/>
                    </a:moveTo>
                    <a:lnTo>
                      <a:pt x="75129" y="3119"/>
                    </a:lnTo>
                    <a:lnTo>
                      <a:pt x="55563" y="9575"/>
                    </a:lnTo>
                    <a:lnTo>
                      <a:pt x="16628" y="39403"/>
                    </a:lnTo>
                    <a:lnTo>
                      <a:pt x="750" y="65487"/>
                    </a:lnTo>
                    <a:lnTo>
                      <a:pt x="0" y="74073"/>
                    </a:lnTo>
                    <a:lnTo>
                      <a:pt x="5404" y="89853"/>
                    </a:lnTo>
                    <a:lnTo>
                      <a:pt x="18725" y="101546"/>
                    </a:lnTo>
                    <a:lnTo>
                      <a:pt x="27191" y="106302"/>
                    </a:lnTo>
                    <a:lnTo>
                      <a:pt x="45955" y="108467"/>
                    </a:lnTo>
                    <a:lnTo>
                      <a:pt x="65993" y="107869"/>
                    </a:lnTo>
                    <a:lnTo>
                      <a:pt x="123518" y="120125"/>
                    </a:lnTo>
                    <a:lnTo>
                      <a:pt x="152914" y="135678"/>
                    </a:lnTo>
                    <a:lnTo>
                      <a:pt x="165783" y="151548"/>
                    </a:lnTo>
                    <a:lnTo>
                      <a:pt x="170853" y="160694"/>
                    </a:lnTo>
                    <a:lnTo>
                      <a:pt x="173366" y="180214"/>
                    </a:lnTo>
                    <a:lnTo>
                      <a:pt x="172398" y="190332"/>
                    </a:lnTo>
                    <a:lnTo>
                      <a:pt x="168244" y="198248"/>
                    </a:lnTo>
                    <a:lnTo>
                      <a:pt x="154269" y="210163"/>
                    </a:lnTo>
                    <a:lnTo>
                      <a:pt x="121081" y="223447"/>
                    </a:lnTo>
                    <a:lnTo>
                      <a:pt x="66633" y="230550"/>
                    </a:lnTo>
                    <a:lnTo>
                      <a:pt x="54650" y="231627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1" name="Freeform 110"/>
              <p:cNvSpPr/>
              <p:nvPr/>
            </p:nvSpPr>
            <p:spPr>
              <a:xfrm>
                <a:off x="4902646" y="3886002"/>
                <a:ext cx="156298" cy="261726"/>
              </a:xfrm>
              <a:custGeom>
                <a:avLst/>
                <a:gdLst/>
                <a:ahLst/>
                <a:cxnLst/>
                <a:rect l="0" t="0" r="0" b="0"/>
                <a:pathLst>
                  <a:path w="156298" h="261726">
                    <a:moveTo>
                      <a:pt x="29955" y="31586"/>
                    </a:moveTo>
                    <a:lnTo>
                      <a:pt x="10168" y="80517"/>
                    </a:lnTo>
                    <a:lnTo>
                      <a:pt x="700" y="139647"/>
                    </a:lnTo>
                    <a:lnTo>
                      <a:pt x="0" y="195217"/>
                    </a:lnTo>
                    <a:lnTo>
                      <a:pt x="8081" y="230198"/>
                    </a:lnTo>
                    <a:lnTo>
                      <a:pt x="18673" y="252049"/>
                    </a:lnTo>
                    <a:lnTo>
                      <a:pt x="27113" y="258110"/>
                    </a:lnTo>
                    <a:lnTo>
                      <a:pt x="48969" y="261725"/>
                    </a:lnTo>
                    <a:lnTo>
                      <a:pt x="68041" y="256312"/>
                    </a:lnTo>
                    <a:lnTo>
                      <a:pt x="84317" y="244938"/>
                    </a:lnTo>
                    <a:lnTo>
                      <a:pt x="105464" y="218804"/>
                    </a:lnTo>
                    <a:lnTo>
                      <a:pt x="133124" y="162565"/>
                    </a:lnTo>
                    <a:lnTo>
                      <a:pt x="144440" y="109494"/>
                    </a:lnTo>
                    <a:lnTo>
                      <a:pt x="154504" y="47608"/>
                    </a:lnTo>
                    <a:lnTo>
                      <a:pt x="156297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2" name="Freeform 111"/>
              <p:cNvSpPr/>
              <p:nvPr/>
            </p:nvSpPr>
            <p:spPr>
              <a:xfrm>
                <a:off x="5101057" y="3910180"/>
                <a:ext cx="185083" cy="237591"/>
              </a:xfrm>
              <a:custGeom>
                <a:avLst/>
                <a:gdLst/>
                <a:ahLst/>
                <a:cxnLst/>
                <a:rect l="0" t="0" r="0" b="0"/>
                <a:pathLst>
                  <a:path w="185083" h="237591">
                    <a:moveTo>
                      <a:pt x="147399" y="17936"/>
                    </a:moveTo>
                    <a:lnTo>
                      <a:pt x="136220" y="6758"/>
                    </a:lnTo>
                    <a:lnTo>
                      <a:pt x="118254" y="1270"/>
                    </a:lnTo>
                    <a:lnTo>
                      <a:pt x="95841" y="0"/>
                    </a:lnTo>
                    <a:lnTo>
                      <a:pt x="74182" y="3336"/>
                    </a:lnTo>
                    <a:lnTo>
                      <a:pt x="55977" y="11837"/>
                    </a:lnTo>
                    <a:lnTo>
                      <a:pt x="47846" y="17380"/>
                    </a:lnTo>
                    <a:lnTo>
                      <a:pt x="35693" y="32897"/>
                    </a:lnTo>
                    <a:lnTo>
                      <a:pt x="30815" y="41948"/>
                    </a:lnTo>
                    <a:lnTo>
                      <a:pt x="28514" y="61364"/>
                    </a:lnTo>
                    <a:lnTo>
                      <a:pt x="29538" y="71454"/>
                    </a:lnTo>
                    <a:lnTo>
                      <a:pt x="33730" y="79351"/>
                    </a:lnTo>
                    <a:lnTo>
                      <a:pt x="47746" y="91245"/>
                    </a:lnTo>
                    <a:lnTo>
                      <a:pt x="56397" y="93715"/>
                    </a:lnTo>
                    <a:lnTo>
                      <a:pt x="111369" y="92141"/>
                    </a:lnTo>
                    <a:lnTo>
                      <a:pt x="134895" y="98099"/>
                    </a:lnTo>
                    <a:lnTo>
                      <a:pt x="155880" y="109716"/>
                    </a:lnTo>
                    <a:lnTo>
                      <a:pt x="173005" y="126578"/>
                    </a:lnTo>
                    <a:lnTo>
                      <a:pt x="182176" y="148890"/>
                    </a:lnTo>
                    <a:lnTo>
                      <a:pt x="185082" y="173234"/>
                    </a:lnTo>
                    <a:lnTo>
                      <a:pt x="182475" y="195752"/>
                    </a:lnTo>
                    <a:lnTo>
                      <a:pt x="171177" y="214339"/>
                    </a:lnTo>
                    <a:lnTo>
                      <a:pt x="163251" y="222571"/>
                    </a:lnTo>
                    <a:lnTo>
                      <a:pt x="138847" y="231717"/>
                    </a:lnTo>
                    <a:lnTo>
                      <a:pt x="81109" y="237590"/>
                    </a:lnTo>
                    <a:lnTo>
                      <a:pt x="55936" y="232153"/>
                    </a:lnTo>
                    <a:lnTo>
                      <a:pt x="25152" y="215939"/>
                    </a:lnTo>
                    <a:lnTo>
                      <a:pt x="0" y="196921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3" name="Freeform 112"/>
              <p:cNvSpPr/>
              <p:nvPr/>
            </p:nvSpPr>
            <p:spPr>
              <a:xfrm>
                <a:off x="5607268" y="3759660"/>
                <a:ext cx="20215" cy="410613"/>
              </a:xfrm>
              <a:custGeom>
                <a:avLst/>
                <a:gdLst/>
                <a:ahLst/>
                <a:cxnLst/>
                <a:rect l="0" t="0" r="0" b="0"/>
                <a:pathLst>
                  <a:path w="20215" h="410613">
                    <a:moveTo>
                      <a:pt x="20214" y="0"/>
                    </a:moveTo>
                    <a:lnTo>
                      <a:pt x="5559" y="55141"/>
                    </a:lnTo>
                    <a:lnTo>
                      <a:pt x="1054" y="109145"/>
                    </a:lnTo>
                    <a:lnTo>
                      <a:pt x="0" y="152234"/>
                    </a:lnTo>
                    <a:lnTo>
                      <a:pt x="2526" y="210053"/>
                    </a:lnTo>
                    <a:lnTo>
                      <a:pt x="7563" y="258770"/>
                    </a:lnTo>
                    <a:lnTo>
                      <a:pt x="9056" y="314539"/>
                    </a:lnTo>
                    <a:lnTo>
                      <a:pt x="9499" y="364988"/>
                    </a:lnTo>
                    <a:lnTo>
                      <a:pt x="9685" y="410612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4" name="Freeform 113"/>
              <p:cNvSpPr/>
              <p:nvPr/>
            </p:nvSpPr>
            <p:spPr>
              <a:xfrm>
                <a:off x="5501140" y="3917588"/>
                <a:ext cx="200042" cy="42115"/>
              </a:xfrm>
              <a:custGeom>
                <a:avLst/>
                <a:gdLst/>
                <a:ahLst/>
                <a:cxnLst/>
                <a:rect l="0" t="0" r="0" b="0"/>
                <a:pathLst>
                  <a:path w="200042" h="42115">
                    <a:moveTo>
                      <a:pt x="200041" y="0"/>
                    </a:moveTo>
                    <a:lnTo>
                      <a:pt x="172485" y="7235"/>
                    </a:lnTo>
                    <a:lnTo>
                      <a:pt x="116262" y="12998"/>
                    </a:lnTo>
                    <a:lnTo>
                      <a:pt x="54087" y="28401"/>
                    </a:lnTo>
                    <a:lnTo>
                      <a:pt x="0" y="42114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5" name="Freeform 114"/>
              <p:cNvSpPr/>
              <p:nvPr/>
            </p:nvSpPr>
            <p:spPr>
              <a:xfrm>
                <a:off x="5743295" y="3696489"/>
                <a:ext cx="368498" cy="460242"/>
              </a:xfrm>
              <a:custGeom>
                <a:avLst/>
                <a:gdLst/>
                <a:ahLst/>
                <a:cxnLst/>
                <a:rect l="0" t="0" r="0" b="0"/>
                <a:pathLst>
                  <a:path w="368498" h="460242">
                    <a:moveTo>
                      <a:pt x="0" y="0"/>
                    </a:moveTo>
                    <a:lnTo>
                      <a:pt x="0" y="54145"/>
                    </a:lnTo>
                    <a:lnTo>
                      <a:pt x="0" y="101441"/>
                    </a:lnTo>
                    <a:lnTo>
                      <a:pt x="0" y="156788"/>
                    </a:lnTo>
                    <a:lnTo>
                      <a:pt x="3120" y="213352"/>
                    </a:lnTo>
                    <a:lnTo>
                      <a:pt x="8333" y="274566"/>
                    </a:lnTo>
                    <a:lnTo>
                      <a:pt x="9878" y="334037"/>
                    </a:lnTo>
                    <a:lnTo>
                      <a:pt x="10335" y="385583"/>
                    </a:lnTo>
                    <a:lnTo>
                      <a:pt x="10443" y="405337"/>
                    </a:lnTo>
                    <a:lnTo>
                      <a:pt x="11691" y="349655"/>
                    </a:lnTo>
                    <a:lnTo>
                      <a:pt x="20102" y="317681"/>
                    </a:lnTo>
                    <a:lnTo>
                      <a:pt x="30771" y="300679"/>
                    </a:lnTo>
                    <a:lnTo>
                      <a:pt x="38062" y="296379"/>
                    </a:lnTo>
                    <a:lnTo>
                      <a:pt x="55521" y="294721"/>
                    </a:lnTo>
                    <a:lnTo>
                      <a:pt x="85081" y="305954"/>
                    </a:lnTo>
                    <a:lnTo>
                      <a:pt x="99425" y="320813"/>
                    </a:lnTo>
                    <a:lnTo>
                      <a:pt x="122061" y="370320"/>
                    </a:lnTo>
                    <a:lnTo>
                      <a:pt x="133598" y="422194"/>
                    </a:lnTo>
                    <a:lnTo>
                      <a:pt x="134247" y="441496"/>
                    </a:lnTo>
                    <a:lnTo>
                      <a:pt x="132781" y="441729"/>
                    </a:lnTo>
                    <a:lnTo>
                      <a:pt x="130635" y="438376"/>
                    </a:lnTo>
                    <a:lnTo>
                      <a:pt x="131369" y="425291"/>
                    </a:lnTo>
                    <a:lnTo>
                      <a:pt x="136765" y="408947"/>
                    </a:lnTo>
                    <a:lnTo>
                      <a:pt x="165857" y="372250"/>
                    </a:lnTo>
                    <a:lnTo>
                      <a:pt x="191862" y="356612"/>
                    </a:lnTo>
                    <a:lnTo>
                      <a:pt x="250798" y="342409"/>
                    </a:lnTo>
                    <a:lnTo>
                      <a:pt x="288837" y="318371"/>
                    </a:lnTo>
                    <a:lnTo>
                      <a:pt x="306030" y="292424"/>
                    </a:lnTo>
                    <a:lnTo>
                      <a:pt x="308369" y="272686"/>
                    </a:lnTo>
                    <a:lnTo>
                      <a:pt x="304339" y="253385"/>
                    </a:lnTo>
                    <a:lnTo>
                      <a:pt x="294749" y="237008"/>
                    </a:lnTo>
                    <a:lnTo>
                      <a:pt x="279569" y="225050"/>
                    </a:lnTo>
                    <a:lnTo>
                      <a:pt x="270607" y="220223"/>
                    </a:lnTo>
                    <a:lnTo>
                      <a:pt x="248171" y="217980"/>
                    </a:lnTo>
                    <a:lnTo>
                      <a:pt x="235637" y="219020"/>
                    </a:lnTo>
                    <a:lnTo>
                      <a:pt x="212353" y="229533"/>
                    </a:lnTo>
                    <a:lnTo>
                      <a:pt x="201230" y="237250"/>
                    </a:lnTo>
                    <a:lnTo>
                      <a:pt x="185752" y="258303"/>
                    </a:lnTo>
                    <a:lnTo>
                      <a:pt x="176143" y="283258"/>
                    </a:lnTo>
                    <a:lnTo>
                      <a:pt x="171873" y="309947"/>
                    </a:lnTo>
                    <a:lnTo>
                      <a:pt x="180647" y="351279"/>
                    </a:lnTo>
                    <a:lnTo>
                      <a:pt x="204572" y="397592"/>
                    </a:lnTo>
                    <a:lnTo>
                      <a:pt x="234948" y="430483"/>
                    </a:lnTo>
                    <a:lnTo>
                      <a:pt x="264197" y="449255"/>
                    </a:lnTo>
                    <a:lnTo>
                      <a:pt x="287046" y="457032"/>
                    </a:lnTo>
                    <a:lnTo>
                      <a:pt x="329286" y="460241"/>
                    </a:lnTo>
                    <a:lnTo>
                      <a:pt x="368497" y="452726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26" name="Group 125"/>
            <p:cNvGrpSpPr/>
            <p:nvPr/>
          </p:nvGrpSpPr>
          <p:grpSpPr>
            <a:xfrm>
              <a:off x="6438290" y="3822831"/>
              <a:ext cx="1329502" cy="396794"/>
              <a:chOff x="6438290" y="3822831"/>
              <a:chExt cx="1329502" cy="396794"/>
            </a:xfrm>
          </p:grpSpPr>
          <p:sp>
            <p:nvSpPr>
              <p:cNvPr id="117" name="Freeform 116"/>
              <p:cNvSpPr/>
              <p:nvPr/>
            </p:nvSpPr>
            <p:spPr>
              <a:xfrm>
                <a:off x="6438290" y="3850309"/>
                <a:ext cx="242042" cy="298907"/>
              </a:xfrm>
              <a:custGeom>
                <a:avLst/>
                <a:gdLst/>
                <a:ahLst/>
                <a:cxnLst/>
                <a:rect l="0" t="0" r="0" b="0"/>
                <a:pathLst>
                  <a:path w="242042" h="298907">
                    <a:moveTo>
                      <a:pt x="20943" y="298906"/>
                    </a:moveTo>
                    <a:lnTo>
                      <a:pt x="9765" y="282138"/>
                    </a:lnTo>
                    <a:lnTo>
                      <a:pt x="2813" y="249354"/>
                    </a:lnTo>
                    <a:lnTo>
                      <a:pt x="465" y="196354"/>
                    </a:lnTo>
                    <a:lnTo>
                      <a:pt x="0" y="140825"/>
                    </a:lnTo>
                    <a:lnTo>
                      <a:pt x="5498" y="84796"/>
                    </a:lnTo>
                    <a:lnTo>
                      <a:pt x="21219" y="26085"/>
                    </a:lnTo>
                    <a:lnTo>
                      <a:pt x="24637" y="15250"/>
                    </a:lnTo>
                    <a:lnTo>
                      <a:pt x="31594" y="8026"/>
                    </a:lnTo>
                    <a:lnTo>
                      <a:pt x="51803" y="0"/>
                    </a:lnTo>
                    <a:lnTo>
                      <a:pt x="61403" y="1369"/>
                    </a:lnTo>
                    <a:lnTo>
                      <a:pt x="78310" y="12249"/>
                    </a:lnTo>
                    <a:lnTo>
                      <a:pt x="100982" y="43695"/>
                    </a:lnTo>
                    <a:lnTo>
                      <a:pt x="129603" y="104648"/>
                    </a:lnTo>
                    <a:lnTo>
                      <a:pt x="157787" y="163654"/>
                    </a:lnTo>
                    <a:lnTo>
                      <a:pt x="191592" y="225348"/>
                    </a:lnTo>
                    <a:lnTo>
                      <a:pt x="217908" y="261759"/>
                    </a:lnTo>
                    <a:lnTo>
                      <a:pt x="228586" y="270697"/>
                    </a:lnTo>
                    <a:lnTo>
                      <a:pt x="242041" y="277849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8" name="Freeform 117"/>
              <p:cNvSpPr/>
              <p:nvPr/>
            </p:nvSpPr>
            <p:spPr>
              <a:xfrm>
                <a:off x="6564518" y="3822831"/>
                <a:ext cx="157929" cy="347442"/>
              </a:xfrm>
              <a:custGeom>
                <a:avLst/>
                <a:gdLst/>
                <a:ahLst/>
                <a:cxnLst/>
                <a:rect l="0" t="0" r="0" b="0"/>
                <a:pathLst>
                  <a:path w="157929" h="347442">
                    <a:moveTo>
                      <a:pt x="157928" y="0"/>
                    </a:moveTo>
                    <a:lnTo>
                      <a:pt x="142287" y="17981"/>
                    </a:lnTo>
                    <a:lnTo>
                      <a:pt x="118320" y="76694"/>
                    </a:lnTo>
                    <a:lnTo>
                      <a:pt x="90746" y="138848"/>
                    </a:lnTo>
                    <a:lnTo>
                      <a:pt x="65102" y="190099"/>
                    </a:lnTo>
                    <a:lnTo>
                      <a:pt x="45805" y="239210"/>
                    </a:lnTo>
                    <a:lnTo>
                      <a:pt x="23216" y="292136"/>
                    </a:lnTo>
                    <a:lnTo>
                      <a:pt x="0" y="347441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9" name="Freeform 118"/>
              <p:cNvSpPr/>
              <p:nvPr/>
            </p:nvSpPr>
            <p:spPr>
              <a:xfrm>
                <a:off x="6775088" y="3959702"/>
                <a:ext cx="147400" cy="31586"/>
              </a:xfrm>
              <a:custGeom>
                <a:avLst/>
                <a:gdLst/>
                <a:ahLst/>
                <a:cxnLst/>
                <a:rect l="0" t="0" r="0" b="0"/>
                <a:pathLst>
                  <a:path w="147400" h="31586">
                    <a:moveTo>
                      <a:pt x="147399" y="0"/>
                    </a:moveTo>
                    <a:lnTo>
                      <a:pt x="109921" y="8333"/>
                    </a:lnTo>
                    <a:lnTo>
                      <a:pt x="58497" y="15684"/>
                    </a:lnTo>
                    <a:lnTo>
                      <a:pt x="0" y="31585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0" name="Freeform 119"/>
              <p:cNvSpPr/>
              <p:nvPr/>
            </p:nvSpPr>
            <p:spPr>
              <a:xfrm>
                <a:off x="6987254" y="3907014"/>
                <a:ext cx="251089" cy="275381"/>
              </a:xfrm>
              <a:custGeom>
                <a:avLst/>
                <a:gdLst/>
                <a:ahLst/>
                <a:cxnLst/>
                <a:rect l="0" t="0" r="0" b="0"/>
                <a:pathLst>
                  <a:path w="251089" h="275381">
                    <a:moveTo>
                      <a:pt x="135274" y="126387"/>
                    </a:moveTo>
                    <a:lnTo>
                      <a:pt x="135274" y="67770"/>
                    </a:lnTo>
                    <a:lnTo>
                      <a:pt x="124096" y="32980"/>
                    </a:lnTo>
                    <a:lnTo>
                      <a:pt x="105966" y="6034"/>
                    </a:lnTo>
                    <a:lnTo>
                      <a:pt x="97019" y="1698"/>
                    </a:lnTo>
                    <a:lnTo>
                      <a:pt x="74597" y="0"/>
                    </a:lnTo>
                    <a:lnTo>
                      <a:pt x="64407" y="3525"/>
                    </a:lnTo>
                    <a:lnTo>
                      <a:pt x="46846" y="16799"/>
                    </a:lnTo>
                    <a:lnTo>
                      <a:pt x="29396" y="44004"/>
                    </a:lnTo>
                    <a:lnTo>
                      <a:pt x="9316" y="98164"/>
                    </a:lnTo>
                    <a:lnTo>
                      <a:pt x="559" y="151618"/>
                    </a:lnTo>
                    <a:lnTo>
                      <a:pt x="0" y="206067"/>
                    </a:lnTo>
                    <a:lnTo>
                      <a:pt x="8105" y="239683"/>
                    </a:lnTo>
                    <a:lnTo>
                      <a:pt x="18703" y="257069"/>
                    </a:lnTo>
                    <a:lnTo>
                      <a:pt x="34332" y="269476"/>
                    </a:lnTo>
                    <a:lnTo>
                      <a:pt x="43413" y="274422"/>
                    </a:lnTo>
                    <a:lnTo>
                      <a:pt x="51807" y="275380"/>
                    </a:lnTo>
                    <a:lnTo>
                      <a:pt x="67372" y="270205"/>
                    </a:lnTo>
                    <a:lnTo>
                      <a:pt x="89289" y="248549"/>
                    </a:lnTo>
                    <a:lnTo>
                      <a:pt x="124698" y="196417"/>
                    </a:lnTo>
                    <a:lnTo>
                      <a:pt x="136423" y="169210"/>
                    </a:lnTo>
                    <a:lnTo>
                      <a:pt x="147070" y="110323"/>
                    </a:lnTo>
                    <a:lnTo>
                      <a:pt x="151045" y="86492"/>
                    </a:lnTo>
                    <a:lnTo>
                      <a:pt x="149046" y="61534"/>
                    </a:lnTo>
                    <a:lnTo>
                      <a:pt x="167255" y="116890"/>
                    </a:lnTo>
                    <a:lnTo>
                      <a:pt x="175225" y="136204"/>
                    </a:lnTo>
                    <a:lnTo>
                      <a:pt x="206103" y="174964"/>
                    </a:lnTo>
                    <a:lnTo>
                      <a:pt x="251088" y="200087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1" name="Freeform 120"/>
              <p:cNvSpPr/>
              <p:nvPr/>
            </p:nvSpPr>
            <p:spPr>
              <a:xfrm>
                <a:off x="7248870" y="3896531"/>
                <a:ext cx="126343" cy="284270"/>
              </a:xfrm>
              <a:custGeom>
                <a:avLst/>
                <a:gdLst/>
                <a:ahLst/>
                <a:cxnLst/>
                <a:rect l="0" t="0" r="0" b="0"/>
                <a:pathLst>
                  <a:path w="126343" h="284270">
                    <a:moveTo>
                      <a:pt x="126342" y="0"/>
                    </a:moveTo>
                    <a:lnTo>
                      <a:pt x="108384" y="55044"/>
                    </a:lnTo>
                    <a:lnTo>
                      <a:pt x="96974" y="90658"/>
                    </a:lnTo>
                    <a:lnTo>
                      <a:pt x="66048" y="143537"/>
                    </a:lnTo>
                    <a:lnTo>
                      <a:pt x="38480" y="197155"/>
                    </a:lnTo>
                    <a:lnTo>
                      <a:pt x="13623" y="249688"/>
                    </a:lnTo>
                    <a:lnTo>
                      <a:pt x="0" y="284269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2" name="Freeform 121"/>
              <p:cNvSpPr/>
              <p:nvPr/>
            </p:nvSpPr>
            <p:spPr>
              <a:xfrm>
                <a:off x="7248870" y="3917588"/>
                <a:ext cx="126343" cy="284270"/>
              </a:xfrm>
              <a:custGeom>
                <a:avLst/>
                <a:gdLst/>
                <a:ahLst/>
                <a:cxnLst/>
                <a:rect l="0" t="0" r="0" b="0"/>
                <a:pathLst>
                  <a:path w="126343" h="284270">
                    <a:moveTo>
                      <a:pt x="0" y="0"/>
                    </a:moveTo>
                    <a:lnTo>
                      <a:pt x="34747" y="62280"/>
                    </a:lnTo>
                    <a:lnTo>
                      <a:pt x="55000" y="119450"/>
                    </a:lnTo>
                    <a:lnTo>
                      <a:pt x="81184" y="181132"/>
                    </a:lnTo>
                    <a:lnTo>
                      <a:pt x="107542" y="241051"/>
                    </a:lnTo>
                    <a:lnTo>
                      <a:pt x="126342" y="284269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3" name="Freeform 122"/>
              <p:cNvSpPr/>
              <p:nvPr/>
            </p:nvSpPr>
            <p:spPr>
              <a:xfrm>
                <a:off x="7491026" y="4012344"/>
                <a:ext cx="1" cy="178986"/>
              </a:xfrm>
              <a:custGeom>
                <a:avLst/>
                <a:gdLst/>
                <a:ahLst/>
                <a:cxnLst/>
                <a:rect l="0" t="0" r="0" b="0"/>
                <a:pathLst>
                  <a:path w="1" h="178986">
                    <a:moveTo>
                      <a:pt x="0" y="0"/>
                    </a:moveTo>
                    <a:lnTo>
                      <a:pt x="0" y="54144"/>
                    </a:lnTo>
                    <a:lnTo>
                      <a:pt x="0" y="109092"/>
                    </a:lnTo>
                    <a:lnTo>
                      <a:pt x="0" y="166545"/>
                    </a:lnTo>
                    <a:lnTo>
                      <a:pt x="0" y="178985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4" name="Freeform 123"/>
              <p:cNvSpPr/>
              <p:nvPr/>
            </p:nvSpPr>
            <p:spPr>
              <a:xfrm>
                <a:off x="7491026" y="3875474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5" name="Freeform 124"/>
              <p:cNvSpPr/>
              <p:nvPr/>
            </p:nvSpPr>
            <p:spPr>
              <a:xfrm>
                <a:off x="7599179" y="3964774"/>
                <a:ext cx="168613" cy="254851"/>
              </a:xfrm>
              <a:custGeom>
                <a:avLst/>
                <a:gdLst/>
                <a:ahLst/>
                <a:cxnLst/>
                <a:rect l="0" t="0" r="0" b="0"/>
                <a:pathLst>
                  <a:path w="168613" h="254851">
                    <a:moveTo>
                      <a:pt x="102417" y="37042"/>
                    </a:moveTo>
                    <a:lnTo>
                      <a:pt x="102417" y="14685"/>
                    </a:lnTo>
                    <a:lnTo>
                      <a:pt x="97738" y="8099"/>
                    </a:lnTo>
                    <a:lnTo>
                      <a:pt x="89939" y="3708"/>
                    </a:lnTo>
                    <a:lnTo>
                      <a:pt x="69965" y="0"/>
                    </a:lnTo>
                    <a:lnTo>
                      <a:pt x="49389" y="2251"/>
                    </a:lnTo>
                    <a:lnTo>
                      <a:pt x="31665" y="10271"/>
                    </a:lnTo>
                    <a:lnTo>
                      <a:pt x="23664" y="15685"/>
                    </a:lnTo>
                    <a:lnTo>
                      <a:pt x="11653" y="31060"/>
                    </a:lnTo>
                    <a:lnTo>
                      <a:pt x="3586" y="50761"/>
                    </a:lnTo>
                    <a:lnTo>
                      <a:pt x="0" y="75114"/>
                    </a:lnTo>
                    <a:lnTo>
                      <a:pt x="2553" y="85820"/>
                    </a:lnTo>
                    <a:lnTo>
                      <a:pt x="14749" y="103955"/>
                    </a:lnTo>
                    <a:lnTo>
                      <a:pt x="34987" y="113574"/>
                    </a:lnTo>
                    <a:lnTo>
                      <a:pt x="86108" y="119749"/>
                    </a:lnTo>
                    <a:lnTo>
                      <a:pt x="121762" y="126408"/>
                    </a:lnTo>
                    <a:lnTo>
                      <a:pt x="148962" y="141380"/>
                    </a:lnTo>
                    <a:lnTo>
                      <a:pt x="161318" y="157114"/>
                    </a:lnTo>
                    <a:lnTo>
                      <a:pt x="166251" y="166223"/>
                    </a:lnTo>
                    <a:lnTo>
                      <a:pt x="168612" y="185702"/>
                    </a:lnTo>
                    <a:lnTo>
                      <a:pt x="160596" y="226804"/>
                    </a:lnTo>
                    <a:lnTo>
                      <a:pt x="155240" y="234910"/>
                    </a:lnTo>
                    <a:lnTo>
                      <a:pt x="139932" y="247036"/>
                    </a:lnTo>
                    <a:lnTo>
                      <a:pt x="105993" y="254850"/>
                    </a:lnTo>
                    <a:lnTo>
                      <a:pt x="53774" y="249085"/>
                    </a:lnTo>
                    <a:lnTo>
                      <a:pt x="7660" y="237083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142" name="Group 141"/>
          <p:cNvGrpSpPr/>
          <p:nvPr/>
        </p:nvGrpSpPr>
        <p:grpSpPr>
          <a:xfrm>
            <a:off x="8034186" y="3653388"/>
            <a:ext cx="1872032" cy="842281"/>
            <a:chOff x="8034186" y="3653388"/>
            <a:chExt cx="1872032" cy="842281"/>
          </a:xfrm>
        </p:grpSpPr>
        <p:sp>
          <p:nvSpPr>
            <p:cNvPr id="128" name="Freeform 127"/>
            <p:cNvSpPr/>
            <p:nvPr/>
          </p:nvSpPr>
          <p:spPr>
            <a:xfrm>
              <a:off x="8034186" y="3653388"/>
              <a:ext cx="146457" cy="715939"/>
            </a:xfrm>
            <a:custGeom>
              <a:avLst/>
              <a:gdLst/>
              <a:ahLst/>
              <a:cxnLst/>
              <a:rect l="0" t="0" r="0" b="0"/>
              <a:pathLst>
                <a:path w="146457" h="715939">
                  <a:moveTo>
                    <a:pt x="146456" y="0"/>
                  </a:moveTo>
                  <a:lnTo>
                    <a:pt x="117148" y="34898"/>
                  </a:lnTo>
                  <a:lnTo>
                    <a:pt x="90812" y="95047"/>
                  </a:lnTo>
                  <a:lnTo>
                    <a:pt x="64491" y="150557"/>
                  </a:lnTo>
                  <a:lnTo>
                    <a:pt x="43048" y="204175"/>
                  </a:lnTo>
                  <a:lnTo>
                    <a:pt x="24687" y="267062"/>
                  </a:lnTo>
                  <a:lnTo>
                    <a:pt x="9797" y="328877"/>
                  </a:lnTo>
                  <a:lnTo>
                    <a:pt x="2239" y="379765"/>
                  </a:lnTo>
                  <a:lnTo>
                    <a:pt x="0" y="435007"/>
                  </a:lnTo>
                  <a:lnTo>
                    <a:pt x="2456" y="492710"/>
                  </a:lnTo>
                  <a:lnTo>
                    <a:pt x="13713" y="543732"/>
                  </a:lnTo>
                  <a:lnTo>
                    <a:pt x="31866" y="591604"/>
                  </a:lnTo>
                  <a:lnTo>
                    <a:pt x="58961" y="649004"/>
                  </a:lnTo>
                  <a:lnTo>
                    <a:pt x="88012" y="685732"/>
                  </a:lnTo>
                  <a:lnTo>
                    <a:pt x="125399" y="7159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8233935" y="3790259"/>
              <a:ext cx="136221" cy="463866"/>
            </a:xfrm>
            <a:custGeom>
              <a:avLst/>
              <a:gdLst/>
              <a:ahLst/>
              <a:cxnLst/>
              <a:rect l="0" t="0" r="0" b="0"/>
              <a:pathLst>
                <a:path w="136221" h="463866">
                  <a:moveTo>
                    <a:pt x="9878" y="0"/>
                  </a:moveTo>
                  <a:lnTo>
                    <a:pt x="1545" y="48931"/>
                  </a:lnTo>
                  <a:lnTo>
                    <a:pt x="0" y="96776"/>
                  </a:lnTo>
                  <a:lnTo>
                    <a:pt x="2662" y="154236"/>
                  </a:lnTo>
                  <a:lnTo>
                    <a:pt x="6671" y="198401"/>
                  </a:lnTo>
                  <a:lnTo>
                    <a:pt x="8453" y="241426"/>
                  </a:lnTo>
                  <a:lnTo>
                    <a:pt x="9245" y="283945"/>
                  </a:lnTo>
                  <a:lnTo>
                    <a:pt x="9691" y="344225"/>
                  </a:lnTo>
                  <a:lnTo>
                    <a:pt x="9823" y="399130"/>
                  </a:lnTo>
                  <a:lnTo>
                    <a:pt x="4278" y="458906"/>
                  </a:lnTo>
                  <a:lnTo>
                    <a:pt x="3805" y="463865"/>
                  </a:lnTo>
                  <a:lnTo>
                    <a:pt x="4659" y="463661"/>
                  </a:lnTo>
                  <a:lnTo>
                    <a:pt x="6400" y="460016"/>
                  </a:lnTo>
                  <a:lnTo>
                    <a:pt x="12540" y="407874"/>
                  </a:lnTo>
                  <a:lnTo>
                    <a:pt x="18853" y="348329"/>
                  </a:lnTo>
                  <a:lnTo>
                    <a:pt x="25536" y="308709"/>
                  </a:lnTo>
                  <a:lnTo>
                    <a:pt x="40514" y="280332"/>
                  </a:lnTo>
                  <a:lnTo>
                    <a:pt x="59769" y="257106"/>
                  </a:lnTo>
                  <a:lnTo>
                    <a:pt x="67705" y="254462"/>
                  </a:lnTo>
                  <a:lnTo>
                    <a:pt x="85882" y="257764"/>
                  </a:lnTo>
                  <a:lnTo>
                    <a:pt x="110257" y="272776"/>
                  </a:lnTo>
                  <a:lnTo>
                    <a:pt x="121951" y="288520"/>
                  </a:lnTo>
                  <a:lnTo>
                    <a:pt x="129879" y="309555"/>
                  </a:lnTo>
                  <a:lnTo>
                    <a:pt x="134968" y="367599"/>
                  </a:lnTo>
                  <a:lnTo>
                    <a:pt x="135973" y="424472"/>
                  </a:lnTo>
                  <a:lnTo>
                    <a:pt x="136220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8414951" y="4000829"/>
              <a:ext cx="117094" cy="242271"/>
            </a:xfrm>
            <a:custGeom>
              <a:avLst/>
              <a:gdLst/>
              <a:ahLst/>
              <a:cxnLst/>
              <a:rect l="0" t="0" r="0" b="0"/>
              <a:pathLst>
                <a:path w="117094" h="242271">
                  <a:moveTo>
                    <a:pt x="71018" y="0"/>
                  </a:moveTo>
                  <a:lnTo>
                    <a:pt x="46972" y="17981"/>
                  </a:lnTo>
                  <a:lnTo>
                    <a:pt x="26719" y="44322"/>
                  </a:lnTo>
                  <a:lnTo>
                    <a:pt x="4973" y="100636"/>
                  </a:lnTo>
                  <a:lnTo>
                    <a:pt x="0" y="153716"/>
                  </a:lnTo>
                  <a:lnTo>
                    <a:pt x="7341" y="188265"/>
                  </a:lnTo>
                  <a:lnTo>
                    <a:pt x="30190" y="228260"/>
                  </a:lnTo>
                  <a:lnTo>
                    <a:pt x="36780" y="236402"/>
                  </a:lnTo>
                  <a:lnTo>
                    <a:pt x="44683" y="240659"/>
                  </a:lnTo>
                  <a:lnTo>
                    <a:pt x="62822" y="242270"/>
                  </a:lnTo>
                  <a:lnTo>
                    <a:pt x="79464" y="235967"/>
                  </a:lnTo>
                  <a:lnTo>
                    <a:pt x="87177" y="231011"/>
                  </a:lnTo>
                  <a:lnTo>
                    <a:pt x="98867" y="216145"/>
                  </a:lnTo>
                  <a:lnTo>
                    <a:pt x="115903" y="178006"/>
                  </a:lnTo>
                  <a:lnTo>
                    <a:pt x="117093" y="154373"/>
                  </a:lnTo>
                  <a:lnTo>
                    <a:pt x="108325" y="106662"/>
                  </a:lnTo>
                  <a:lnTo>
                    <a:pt x="98907" y="91079"/>
                  </a:lnTo>
                  <a:lnTo>
                    <a:pt x="81546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8570197" y="4011357"/>
              <a:ext cx="73700" cy="214157"/>
            </a:xfrm>
            <a:custGeom>
              <a:avLst/>
              <a:gdLst/>
              <a:ahLst/>
              <a:cxnLst/>
              <a:rect l="0" t="0" r="0" b="0"/>
              <a:pathLst>
                <a:path w="73700" h="214157">
                  <a:moveTo>
                    <a:pt x="0" y="126342"/>
                  </a:moveTo>
                  <a:lnTo>
                    <a:pt x="17957" y="189770"/>
                  </a:lnTo>
                  <a:lnTo>
                    <a:pt x="25858" y="214156"/>
                  </a:lnTo>
                  <a:lnTo>
                    <a:pt x="6658" y="151246"/>
                  </a:lnTo>
                  <a:lnTo>
                    <a:pt x="2485" y="98809"/>
                  </a:lnTo>
                  <a:lnTo>
                    <a:pt x="6174" y="75501"/>
                  </a:lnTo>
                  <a:lnTo>
                    <a:pt x="14832" y="56563"/>
                  </a:lnTo>
                  <a:lnTo>
                    <a:pt x="39454" y="25341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8749181" y="4074528"/>
              <a:ext cx="10530" cy="168457"/>
            </a:xfrm>
            <a:custGeom>
              <a:avLst/>
              <a:gdLst/>
              <a:ahLst/>
              <a:cxnLst/>
              <a:rect l="0" t="0" r="0" b="0"/>
              <a:pathLst>
                <a:path w="10530" h="168457">
                  <a:moveTo>
                    <a:pt x="0" y="0"/>
                  </a:moveTo>
                  <a:lnTo>
                    <a:pt x="0" y="48931"/>
                  </a:lnTo>
                  <a:lnTo>
                    <a:pt x="0" y="108061"/>
                  </a:lnTo>
                  <a:lnTo>
                    <a:pt x="10529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8749181" y="394818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8822880" y="4045097"/>
              <a:ext cx="168458" cy="229726"/>
            </a:xfrm>
            <a:custGeom>
              <a:avLst/>
              <a:gdLst/>
              <a:ahLst/>
              <a:cxnLst/>
              <a:rect l="0" t="0" r="0" b="0"/>
              <a:pathLst>
                <a:path w="168458" h="229726">
                  <a:moveTo>
                    <a:pt x="0" y="39960"/>
                  </a:moveTo>
                  <a:lnTo>
                    <a:pt x="17981" y="24318"/>
                  </a:lnTo>
                  <a:lnTo>
                    <a:pt x="64153" y="5116"/>
                  </a:lnTo>
                  <a:lnTo>
                    <a:pt x="100638" y="0"/>
                  </a:lnTo>
                  <a:lnTo>
                    <a:pt x="110376" y="2791"/>
                  </a:lnTo>
                  <a:lnTo>
                    <a:pt x="118037" y="8162"/>
                  </a:lnTo>
                  <a:lnTo>
                    <a:pt x="124315" y="15252"/>
                  </a:lnTo>
                  <a:lnTo>
                    <a:pt x="126161" y="22318"/>
                  </a:lnTo>
                  <a:lnTo>
                    <a:pt x="125052" y="29369"/>
                  </a:lnTo>
                  <a:lnTo>
                    <a:pt x="117580" y="43441"/>
                  </a:lnTo>
                  <a:lnTo>
                    <a:pt x="66476" y="105209"/>
                  </a:lnTo>
                  <a:lnTo>
                    <a:pt x="33615" y="166484"/>
                  </a:lnTo>
                  <a:lnTo>
                    <a:pt x="19189" y="197941"/>
                  </a:lnTo>
                  <a:lnTo>
                    <a:pt x="18642" y="207282"/>
                  </a:lnTo>
                  <a:lnTo>
                    <a:pt x="24273" y="223899"/>
                  </a:lnTo>
                  <a:lnTo>
                    <a:pt x="30220" y="228097"/>
                  </a:lnTo>
                  <a:lnTo>
                    <a:pt x="37694" y="229725"/>
                  </a:lnTo>
                  <a:lnTo>
                    <a:pt x="80495" y="223933"/>
                  </a:lnTo>
                  <a:lnTo>
                    <a:pt x="136380" y="208148"/>
                  </a:lnTo>
                  <a:lnTo>
                    <a:pt x="154200" y="201278"/>
                  </a:lnTo>
                  <a:lnTo>
                    <a:pt x="168457" y="1873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8955993" y="4114673"/>
              <a:ext cx="186663" cy="173522"/>
            </a:xfrm>
            <a:custGeom>
              <a:avLst/>
              <a:gdLst/>
              <a:ahLst/>
              <a:cxnLst/>
              <a:rect l="0" t="0" r="0" b="0"/>
              <a:pathLst>
                <a:path w="186663" h="173522">
                  <a:moveTo>
                    <a:pt x="119572" y="33555"/>
                  </a:moveTo>
                  <a:lnTo>
                    <a:pt x="113982" y="16787"/>
                  </a:lnTo>
                  <a:lnTo>
                    <a:pt x="101880" y="5435"/>
                  </a:lnTo>
                  <a:lnTo>
                    <a:pt x="93739" y="771"/>
                  </a:lnTo>
                  <a:lnTo>
                    <a:pt x="84802" y="0"/>
                  </a:lnTo>
                  <a:lnTo>
                    <a:pt x="34924" y="15979"/>
                  </a:lnTo>
                  <a:lnTo>
                    <a:pt x="20339" y="29253"/>
                  </a:lnTo>
                  <a:lnTo>
                    <a:pt x="1444" y="66370"/>
                  </a:lnTo>
                  <a:lnTo>
                    <a:pt x="0" y="86744"/>
                  </a:lnTo>
                  <a:lnTo>
                    <a:pt x="4428" y="107497"/>
                  </a:lnTo>
                  <a:lnTo>
                    <a:pt x="20074" y="137742"/>
                  </a:lnTo>
                  <a:lnTo>
                    <a:pt x="32846" y="154339"/>
                  </a:lnTo>
                  <a:lnTo>
                    <a:pt x="58780" y="171248"/>
                  </a:lnTo>
                  <a:lnTo>
                    <a:pt x="81635" y="173521"/>
                  </a:lnTo>
                  <a:lnTo>
                    <a:pt x="106221" y="169461"/>
                  </a:lnTo>
                  <a:lnTo>
                    <a:pt x="138623" y="154022"/>
                  </a:lnTo>
                  <a:lnTo>
                    <a:pt x="155725" y="141298"/>
                  </a:lnTo>
                  <a:lnTo>
                    <a:pt x="172917" y="115391"/>
                  </a:lnTo>
                  <a:lnTo>
                    <a:pt x="185421" y="79899"/>
                  </a:lnTo>
                  <a:lnTo>
                    <a:pt x="186662" y="56492"/>
                  </a:lnTo>
                  <a:lnTo>
                    <a:pt x="182145" y="35560"/>
                  </a:lnTo>
                  <a:lnTo>
                    <a:pt x="172338" y="18458"/>
                  </a:lnTo>
                  <a:lnTo>
                    <a:pt x="165278" y="12962"/>
                  </a:lnTo>
                  <a:lnTo>
                    <a:pt x="130100" y="1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9138735" y="4073007"/>
              <a:ext cx="178986" cy="212092"/>
            </a:xfrm>
            <a:custGeom>
              <a:avLst/>
              <a:gdLst/>
              <a:ahLst/>
              <a:cxnLst/>
              <a:rect l="0" t="0" r="0" b="0"/>
              <a:pathLst>
                <a:path w="178986" h="212092">
                  <a:moveTo>
                    <a:pt x="0" y="75221"/>
                  </a:moveTo>
                  <a:lnTo>
                    <a:pt x="25195" y="130265"/>
                  </a:lnTo>
                  <a:lnTo>
                    <a:pt x="45244" y="189733"/>
                  </a:lnTo>
                  <a:lnTo>
                    <a:pt x="45371" y="193676"/>
                  </a:lnTo>
                  <a:lnTo>
                    <a:pt x="43116" y="192796"/>
                  </a:lnTo>
                  <a:lnTo>
                    <a:pt x="35541" y="182458"/>
                  </a:lnTo>
                  <a:lnTo>
                    <a:pt x="25869" y="155738"/>
                  </a:lnTo>
                  <a:lnTo>
                    <a:pt x="22008" y="102261"/>
                  </a:lnTo>
                  <a:lnTo>
                    <a:pt x="26835" y="46896"/>
                  </a:lnTo>
                  <a:lnTo>
                    <a:pt x="35714" y="27147"/>
                  </a:lnTo>
                  <a:lnTo>
                    <a:pt x="41357" y="18606"/>
                  </a:lnTo>
                  <a:lnTo>
                    <a:pt x="56985" y="5995"/>
                  </a:lnTo>
                  <a:lnTo>
                    <a:pt x="66067" y="994"/>
                  </a:lnTo>
                  <a:lnTo>
                    <a:pt x="75630" y="0"/>
                  </a:lnTo>
                  <a:lnTo>
                    <a:pt x="95615" y="5134"/>
                  </a:lnTo>
                  <a:lnTo>
                    <a:pt x="121008" y="21179"/>
                  </a:lnTo>
                  <a:lnTo>
                    <a:pt x="143349" y="46340"/>
                  </a:lnTo>
                  <a:lnTo>
                    <a:pt x="159198" y="76022"/>
                  </a:lnTo>
                  <a:lnTo>
                    <a:pt x="173863" y="133134"/>
                  </a:lnTo>
                  <a:lnTo>
                    <a:pt x="177973" y="184450"/>
                  </a:lnTo>
                  <a:lnTo>
                    <a:pt x="178985" y="2120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9383091" y="3832373"/>
              <a:ext cx="18858" cy="442198"/>
            </a:xfrm>
            <a:custGeom>
              <a:avLst/>
              <a:gdLst/>
              <a:ahLst/>
              <a:cxnLst/>
              <a:rect l="0" t="0" r="0" b="0"/>
              <a:pathLst>
                <a:path w="18858" h="442198">
                  <a:moveTo>
                    <a:pt x="18857" y="0"/>
                  </a:moveTo>
                  <a:lnTo>
                    <a:pt x="10523" y="37478"/>
                  </a:lnTo>
                  <a:lnTo>
                    <a:pt x="8762" y="94490"/>
                  </a:lnTo>
                  <a:lnTo>
                    <a:pt x="8457" y="156029"/>
                  </a:lnTo>
                  <a:lnTo>
                    <a:pt x="8386" y="202317"/>
                  </a:lnTo>
                  <a:lnTo>
                    <a:pt x="7184" y="249016"/>
                  </a:lnTo>
                  <a:lnTo>
                    <a:pt x="2750" y="293167"/>
                  </a:lnTo>
                  <a:lnTo>
                    <a:pt x="0" y="336187"/>
                  </a:lnTo>
                  <a:lnTo>
                    <a:pt x="1571" y="393629"/>
                  </a:lnTo>
                  <a:lnTo>
                    <a:pt x="8328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9275606" y="4032414"/>
              <a:ext cx="200042" cy="63172"/>
            </a:xfrm>
            <a:custGeom>
              <a:avLst/>
              <a:gdLst/>
              <a:ahLst/>
              <a:cxnLst/>
              <a:rect l="0" t="0" r="0" b="0"/>
              <a:pathLst>
                <a:path w="200042" h="63172">
                  <a:moveTo>
                    <a:pt x="200041" y="0"/>
                  </a:moveTo>
                  <a:lnTo>
                    <a:pt x="146167" y="17958"/>
                  </a:lnTo>
                  <a:lnTo>
                    <a:pt x="89005" y="35149"/>
                  </a:lnTo>
                  <a:lnTo>
                    <a:pt x="32215" y="52650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9494184" y="4125639"/>
              <a:ext cx="170978" cy="176621"/>
            </a:xfrm>
            <a:custGeom>
              <a:avLst/>
              <a:gdLst/>
              <a:ahLst/>
              <a:cxnLst/>
              <a:rect l="0" t="0" r="0" b="0"/>
              <a:pathLst>
                <a:path w="170978" h="176621">
                  <a:moveTo>
                    <a:pt x="86749" y="96288"/>
                  </a:moveTo>
                  <a:lnTo>
                    <a:pt x="95082" y="58811"/>
                  </a:lnTo>
                  <a:lnTo>
                    <a:pt x="95814" y="46736"/>
                  </a:lnTo>
                  <a:lnTo>
                    <a:pt x="90388" y="27082"/>
                  </a:lnTo>
                  <a:lnTo>
                    <a:pt x="85666" y="18565"/>
                  </a:lnTo>
                  <a:lnTo>
                    <a:pt x="71059" y="5983"/>
                  </a:lnTo>
                  <a:lnTo>
                    <a:pt x="62251" y="989"/>
                  </a:lnTo>
                  <a:lnTo>
                    <a:pt x="52869" y="0"/>
                  </a:lnTo>
                  <a:lnTo>
                    <a:pt x="33087" y="5141"/>
                  </a:lnTo>
                  <a:lnTo>
                    <a:pt x="18835" y="18344"/>
                  </a:lnTo>
                  <a:lnTo>
                    <a:pt x="154" y="55415"/>
                  </a:lnTo>
                  <a:lnTo>
                    <a:pt x="0" y="97306"/>
                  </a:lnTo>
                  <a:lnTo>
                    <a:pt x="11598" y="153118"/>
                  </a:lnTo>
                  <a:lnTo>
                    <a:pt x="22542" y="172628"/>
                  </a:lnTo>
                  <a:lnTo>
                    <a:pt x="29907" y="176427"/>
                  </a:lnTo>
                  <a:lnTo>
                    <a:pt x="38326" y="176620"/>
                  </a:lnTo>
                  <a:lnTo>
                    <a:pt x="47448" y="174410"/>
                  </a:lnTo>
                  <a:lnTo>
                    <a:pt x="63822" y="162594"/>
                  </a:lnTo>
                  <a:lnTo>
                    <a:pt x="77729" y="145645"/>
                  </a:lnTo>
                  <a:lnTo>
                    <a:pt x="103813" y="85471"/>
                  </a:lnTo>
                  <a:lnTo>
                    <a:pt x="111100" y="64575"/>
                  </a:lnTo>
                  <a:lnTo>
                    <a:pt x="113511" y="63447"/>
                  </a:lnTo>
                  <a:lnTo>
                    <a:pt x="127486" y="123917"/>
                  </a:lnTo>
                  <a:lnTo>
                    <a:pt x="138390" y="142103"/>
                  </a:lnTo>
                  <a:lnTo>
                    <a:pt x="144573" y="145549"/>
                  </a:lnTo>
                  <a:lnTo>
                    <a:pt x="151035" y="145506"/>
                  </a:lnTo>
                  <a:lnTo>
                    <a:pt x="170977" y="1384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9707274" y="3916601"/>
              <a:ext cx="21058" cy="368498"/>
            </a:xfrm>
            <a:custGeom>
              <a:avLst/>
              <a:gdLst/>
              <a:ahLst/>
              <a:cxnLst/>
              <a:rect l="0" t="0" r="0" b="0"/>
              <a:pathLst>
                <a:path w="21058" h="368498">
                  <a:moveTo>
                    <a:pt x="21057" y="0"/>
                  </a:moveTo>
                  <a:lnTo>
                    <a:pt x="21057" y="52050"/>
                  </a:lnTo>
                  <a:lnTo>
                    <a:pt x="17938" y="105110"/>
                  </a:lnTo>
                  <a:lnTo>
                    <a:pt x="12724" y="160995"/>
                  </a:lnTo>
                  <a:lnTo>
                    <a:pt x="11180" y="222007"/>
                  </a:lnTo>
                  <a:lnTo>
                    <a:pt x="7602" y="281419"/>
                  </a:lnTo>
                  <a:lnTo>
                    <a:pt x="2253" y="329828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9749388" y="3737616"/>
              <a:ext cx="156830" cy="758053"/>
            </a:xfrm>
            <a:custGeom>
              <a:avLst/>
              <a:gdLst/>
              <a:ahLst/>
              <a:cxnLst/>
              <a:rect l="0" t="0" r="0" b="0"/>
              <a:pathLst>
                <a:path w="156830" h="758053">
                  <a:moveTo>
                    <a:pt x="42115" y="0"/>
                  </a:moveTo>
                  <a:lnTo>
                    <a:pt x="78031" y="55045"/>
                  </a:lnTo>
                  <a:lnTo>
                    <a:pt x="97340" y="95339"/>
                  </a:lnTo>
                  <a:lnTo>
                    <a:pt x="110990" y="147182"/>
                  </a:lnTo>
                  <a:lnTo>
                    <a:pt x="129679" y="209155"/>
                  </a:lnTo>
                  <a:lnTo>
                    <a:pt x="144256" y="266146"/>
                  </a:lnTo>
                  <a:lnTo>
                    <a:pt x="154221" y="328893"/>
                  </a:lnTo>
                  <a:lnTo>
                    <a:pt x="156829" y="382889"/>
                  </a:lnTo>
                  <a:lnTo>
                    <a:pt x="156432" y="439832"/>
                  </a:lnTo>
                  <a:lnTo>
                    <a:pt x="146411" y="492293"/>
                  </a:lnTo>
                  <a:lnTo>
                    <a:pt x="129722" y="547146"/>
                  </a:lnTo>
                  <a:lnTo>
                    <a:pt x="118115" y="577798"/>
                  </a:lnTo>
                  <a:lnTo>
                    <a:pt x="81475" y="632677"/>
                  </a:lnTo>
                  <a:lnTo>
                    <a:pt x="48121" y="687730"/>
                  </a:lnTo>
                  <a:lnTo>
                    <a:pt x="6180" y="748891"/>
                  </a:lnTo>
                  <a:lnTo>
                    <a:pt x="0" y="7580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8" name="Group 157"/>
          <p:cNvGrpSpPr/>
          <p:nvPr/>
        </p:nvGrpSpPr>
        <p:grpSpPr>
          <a:xfrm>
            <a:off x="294797" y="4600953"/>
            <a:ext cx="3706033" cy="600125"/>
            <a:chOff x="294797" y="4600953"/>
            <a:chExt cx="3706033" cy="600125"/>
          </a:xfrm>
        </p:grpSpPr>
        <p:sp>
          <p:nvSpPr>
            <p:cNvPr id="143" name="Freeform 142"/>
            <p:cNvSpPr/>
            <p:nvPr/>
          </p:nvSpPr>
          <p:spPr>
            <a:xfrm>
              <a:off x="515896" y="4800994"/>
              <a:ext cx="1" cy="400084"/>
            </a:xfrm>
            <a:custGeom>
              <a:avLst/>
              <a:gdLst/>
              <a:ahLst/>
              <a:cxnLst/>
              <a:rect l="0" t="0" r="0" b="0"/>
              <a:pathLst>
                <a:path w="1" h="400084">
                  <a:moveTo>
                    <a:pt x="0" y="0"/>
                  </a:moveTo>
                  <a:lnTo>
                    <a:pt x="0" y="52051"/>
                  </a:lnTo>
                  <a:lnTo>
                    <a:pt x="0" y="108230"/>
                  </a:lnTo>
                  <a:lnTo>
                    <a:pt x="0" y="163090"/>
                  </a:lnTo>
                  <a:lnTo>
                    <a:pt x="0" y="223548"/>
                  </a:lnTo>
                  <a:lnTo>
                    <a:pt x="0" y="283176"/>
                  </a:lnTo>
                  <a:lnTo>
                    <a:pt x="0" y="335938"/>
                  </a:lnTo>
                  <a:lnTo>
                    <a:pt x="0" y="363386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294797" y="4685181"/>
              <a:ext cx="347442" cy="178985"/>
            </a:xfrm>
            <a:custGeom>
              <a:avLst/>
              <a:gdLst/>
              <a:ahLst/>
              <a:cxnLst/>
              <a:rect l="0" t="0" r="0" b="0"/>
              <a:pathLst>
                <a:path w="347442" h="178985">
                  <a:moveTo>
                    <a:pt x="347441" y="0"/>
                  </a:moveTo>
                  <a:lnTo>
                    <a:pt x="292396" y="19128"/>
                  </a:lnTo>
                  <a:lnTo>
                    <a:pt x="247227" y="43119"/>
                  </a:lnTo>
                  <a:lnTo>
                    <a:pt x="192088" y="83407"/>
                  </a:lnTo>
                  <a:lnTo>
                    <a:pt x="133804" y="118851"/>
                  </a:lnTo>
                  <a:lnTo>
                    <a:pt x="78235" y="145445"/>
                  </a:lnTo>
                  <a:lnTo>
                    <a:pt x="19561" y="172950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652766" y="4727295"/>
              <a:ext cx="336913" cy="465614"/>
            </a:xfrm>
            <a:custGeom>
              <a:avLst/>
              <a:gdLst/>
              <a:ahLst/>
              <a:cxnLst/>
              <a:rect l="0" t="0" r="0" b="0"/>
              <a:pathLst>
                <a:path w="336913" h="465614">
                  <a:moveTo>
                    <a:pt x="0" y="0"/>
                  </a:moveTo>
                  <a:lnTo>
                    <a:pt x="0" y="54144"/>
                  </a:lnTo>
                  <a:lnTo>
                    <a:pt x="3120" y="101441"/>
                  </a:lnTo>
                  <a:lnTo>
                    <a:pt x="14655" y="163537"/>
                  </a:lnTo>
                  <a:lnTo>
                    <a:pt x="20962" y="220344"/>
                  </a:lnTo>
                  <a:lnTo>
                    <a:pt x="29088" y="276637"/>
                  </a:lnTo>
                  <a:lnTo>
                    <a:pt x="37735" y="336600"/>
                  </a:lnTo>
                  <a:lnTo>
                    <a:pt x="40817" y="390762"/>
                  </a:lnTo>
                  <a:lnTo>
                    <a:pt x="41538" y="422067"/>
                  </a:lnTo>
                  <a:lnTo>
                    <a:pt x="39390" y="429947"/>
                  </a:lnTo>
                  <a:lnTo>
                    <a:pt x="35619" y="432860"/>
                  </a:lnTo>
                  <a:lnTo>
                    <a:pt x="30765" y="432463"/>
                  </a:lnTo>
                  <a:lnTo>
                    <a:pt x="27529" y="427519"/>
                  </a:lnTo>
                  <a:lnTo>
                    <a:pt x="22336" y="385962"/>
                  </a:lnTo>
                  <a:lnTo>
                    <a:pt x="21310" y="332693"/>
                  </a:lnTo>
                  <a:lnTo>
                    <a:pt x="26721" y="296668"/>
                  </a:lnTo>
                  <a:lnTo>
                    <a:pt x="41323" y="269355"/>
                  </a:lnTo>
                  <a:lnTo>
                    <a:pt x="56970" y="256974"/>
                  </a:lnTo>
                  <a:lnTo>
                    <a:pt x="66056" y="252034"/>
                  </a:lnTo>
                  <a:lnTo>
                    <a:pt x="75623" y="251081"/>
                  </a:lnTo>
                  <a:lnTo>
                    <a:pt x="95612" y="256261"/>
                  </a:lnTo>
                  <a:lnTo>
                    <a:pt x="121006" y="272331"/>
                  </a:lnTo>
                  <a:lnTo>
                    <a:pt x="132940" y="288322"/>
                  </a:lnTo>
                  <a:lnTo>
                    <a:pt x="157583" y="350916"/>
                  </a:lnTo>
                  <a:lnTo>
                    <a:pt x="171898" y="398690"/>
                  </a:lnTo>
                  <a:lnTo>
                    <a:pt x="174260" y="401494"/>
                  </a:lnTo>
                  <a:lnTo>
                    <a:pt x="175835" y="398684"/>
                  </a:lnTo>
                  <a:lnTo>
                    <a:pt x="183952" y="366141"/>
                  </a:lnTo>
                  <a:lnTo>
                    <a:pt x="199044" y="341803"/>
                  </a:lnTo>
                  <a:lnTo>
                    <a:pt x="217926" y="333237"/>
                  </a:lnTo>
                  <a:lnTo>
                    <a:pt x="273323" y="318881"/>
                  </a:lnTo>
                  <a:lnTo>
                    <a:pt x="326329" y="296164"/>
                  </a:lnTo>
                  <a:lnTo>
                    <a:pt x="332196" y="287520"/>
                  </a:lnTo>
                  <a:lnTo>
                    <a:pt x="335596" y="265437"/>
                  </a:lnTo>
                  <a:lnTo>
                    <a:pt x="330088" y="246264"/>
                  </a:lnTo>
                  <a:lnTo>
                    <a:pt x="325344" y="237875"/>
                  </a:lnTo>
                  <a:lnTo>
                    <a:pt x="310714" y="225436"/>
                  </a:lnTo>
                  <a:lnTo>
                    <a:pt x="301899" y="220480"/>
                  </a:lnTo>
                  <a:lnTo>
                    <a:pt x="282746" y="218094"/>
                  </a:lnTo>
                  <a:lnTo>
                    <a:pt x="263706" y="222103"/>
                  </a:lnTo>
                  <a:lnTo>
                    <a:pt x="232418" y="243740"/>
                  </a:lnTo>
                  <a:lnTo>
                    <a:pt x="225135" y="250231"/>
                  </a:lnTo>
                  <a:lnTo>
                    <a:pt x="209297" y="287312"/>
                  </a:lnTo>
                  <a:lnTo>
                    <a:pt x="202784" y="329754"/>
                  </a:lnTo>
                  <a:lnTo>
                    <a:pt x="208989" y="384847"/>
                  </a:lnTo>
                  <a:lnTo>
                    <a:pt x="214937" y="408519"/>
                  </a:lnTo>
                  <a:lnTo>
                    <a:pt x="236041" y="441577"/>
                  </a:lnTo>
                  <a:lnTo>
                    <a:pt x="257765" y="456739"/>
                  </a:lnTo>
                  <a:lnTo>
                    <a:pt x="270110" y="462420"/>
                  </a:lnTo>
                  <a:lnTo>
                    <a:pt x="296304" y="465613"/>
                  </a:lnTo>
                  <a:lnTo>
                    <a:pt x="336912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1291959" y="4814287"/>
              <a:ext cx="200290" cy="268629"/>
            </a:xfrm>
            <a:custGeom>
              <a:avLst/>
              <a:gdLst/>
              <a:ahLst/>
              <a:cxnLst/>
              <a:rect l="0" t="0" r="0" b="0"/>
              <a:pathLst>
                <a:path w="200290" h="268629">
                  <a:moveTo>
                    <a:pt x="150445" y="39350"/>
                  </a:moveTo>
                  <a:lnTo>
                    <a:pt x="139266" y="22583"/>
                  </a:lnTo>
                  <a:lnTo>
                    <a:pt x="124419" y="11231"/>
                  </a:lnTo>
                  <a:lnTo>
                    <a:pt x="104953" y="3456"/>
                  </a:lnTo>
                  <a:lnTo>
                    <a:pt x="80703" y="0"/>
                  </a:lnTo>
                  <a:lnTo>
                    <a:pt x="57447" y="4704"/>
                  </a:lnTo>
                  <a:lnTo>
                    <a:pt x="27743" y="20506"/>
                  </a:lnTo>
                  <a:lnTo>
                    <a:pt x="12853" y="34484"/>
                  </a:lnTo>
                  <a:lnTo>
                    <a:pt x="2335" y="52395"/>
                  </a:lnTo>
                  <a:lnTo>
                    <a:pt x="0" y="75174"/>
                  </a:lnTo>
                  <a:lnTo>
                    <a:pt x="1015" y="87799"/>
                  </a:lnTo>
                  <a:lnTo>
                    <a:pt x="5202" y="97386"/>
                  </a:lnTo>
                  <a:lnTo>
                    <a:pt x="19212" y="111157"/>
                  </a:lnTo>
                  <a:lnTo>
                    <a:pt x="27861" y="114128"/>
                  </a:lnTo>
                  <a:lnTo>
                    <a:pt x="82829" y="113422"/>
                  </a:lnTo>
                  <a:lnTo>
                    <a:pt x="134576" y="115463"/>
                  </a:lnTo>
                  <a:lnTo>
                    <a:pt x="161860" y="129882"/>
                  </a:lnTo>
                  <a:lnTo>
                    <a:pt x="177355" y="142368"/>
                  </a:lnTo>
                  <a:lnTo>
                    <a:pt x="193643" y="168140"/>
                  </a:lnTo>
                  <a:lnTo>
                    <a:pt x="200289" y="203592"/>
                  </a:lnTo>
                  <a:lnTo>
                    <a:pt x="195604" y="223870"/>
                  </a:lnTo>
                  <a:lnTo>
                    <a:pt x="191080" y="232554"/>
                  </a:lnTo>
                  <a:lnTo>
                    <a:pt x="176693" y="245321"/>
                  </a:lnTo>
                  <a:lnTo>
                    <a:pt x="138862" y="263049"/>
                  </a:lnTo>
                  <a:lnTo>
                    <a:pt x="102429" y="268628"/>
                  </a:lnTo>
                  <a:lnTo>
                    <a:pt x="55688" y="2604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1505575" y="4874127"/>
              <a:ext cx="168457" cy="229165"/>
            </a:xfrm>
            <a:custGeom>
              <a:avLst/>
              <a:gdLst/>
              <a:ahLst/>
              <a:cxnLst/>
              <a:rect l="0" t="0" r="0" b="0"/>
              <a:pathLst>
                <a:path w="168457" h="229165">
                  <a:moveTo>
                    <a:pt x="0" y="116380"/>
                  </a:moveTo>
                  <a:lnTo>
                    <a:pt x="42691" y="113261"/>
                  </a:lnTo>
                  <a:lnTo>
                    <a:pt x="73870" y="101808"/>
                  </a:lnTo>
                  <a:lnTo>
                    <a:pt x="115847" y="82566"/>
                  </a:lnTo>
                  <a:lnTo>
                    <a:pt x="122855" y="75120"/>
                  </a:lnTo>
                  <a:lnTo>
                    <a:pt x="130641" y="54369"/>
                  </a:lnTo>
                  <a:lnTo>
                    <a:pt x="130378" y="44624"/>
                  </a:lnTo>
                  <a:lnTo>
                    <a:pt x="123846" y="27557"/>
                  </a:lnTo>
                  <a:lnTo>
                    <a:pt x="107015" y="4794"/>
                  </a:lnTo>
                  <a:lnTo>
                    <a:pt x="99419" y="1045"/>
                  </a:lnTo>
                  <a:lnTo>
                    <a:pt x="81621" y="0"/>
                  </a:lnTo>
                  <a:lnTo>
                    <a:pt x="73131" y="4868"/>
                  </a:lnTo>
                  <a:lnTo>
                    <a:pt x="35482" y="53545"/>
                  </a:lnTo>
                  <a:lnTo>
                    <a:pt x="25331" y="96073"/>
                  </a:lnTo>
                  <a:lnTo>
                    <a:pt x="27912" y="134540"/>
                  </a:lnTo>
                  <a:lnTo>
                    <a:pt x="47671" y="185045"/>
                  </a:lnTo>
                  <a:lnTo>
                    <a:pt x="60571" y="203830"/>
                  </a:lnTo>
                  <a:lnTo>
                    <a:pt x="77223" y="216858"/>
                  </a:lnTo>
                  <a:lnTo>
                    <a:pt x="97492" y="225378"/>
                  </a:lnTo>
                  <a:lnTo>
                    <a:pt x="122098" y="229164"/>
                  </a:lnTo>
                  <a:lnTo>
                    <a:pt x="142393" y="224608"/>
                  </a:lnTo>
                  <a:lnTo>
                    <a:pt x="168456" y="2111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1712147" y="4858576"/>
              <a:ext cx="119812" cy="201257"/>
            </a:xfrm>
            <a:custGeom>
              <a:avLst/>
              <a:gdLst/>
              <a:ahLst/>
              <a:cxnLst/>
              <a:rect l="0" t="0" r="0" b="0"/>
              <a:pathLst>
                <a:path w="119812" h="201257">
                  <a:moveTo>
                    <a:pt x="119811" y="5589"/>
                  </a:moveTo>
                  <a:lnTo>
                    <a:pt x="103043" y="0"/>
                  </a:lnTo>
                  <a:lnTo>
                    <a:pt x="85453" y="376"/>
                  </a:lnTo>
                  <a:lnTo>
                    <a:pt x="67106" y="5612"/>
                  </a:lnTo>
                  <a:lnTo>
                    <a:pt x="29018" y="34593"/>
                  </a:lnTo>
                  <a:lnTo>
                    <a:pt x="13231" y="60587"/>
                  </a:lnTo>
                  <a:lnTo>
                    <a:pt x="1144" y="96104"/>
                  </a:lnTo>
                  <a:lnTo>
                    <a:pt x="0" y="119518"/>
                  </a:lnTo>
                  <a:lnTo>
                    <a:pt x="4561" y="141622"/>
                  </a:lnTo>
                  <a:lnTo>
                    <a:pt x="20282" y="172627"/>
                  </a:lnTo>
                  <a:lnTo>
                    <a:pt x="33072" y="189403"/>
                  </a:lnTo>
                  <a:lnTo>
                    <a:pt x="52794" y="198419"/>
                  </a:lnTo>
                  <a:lnTo>
                    <a:pt x="75988" y="201256"/>
                  </a:lnTo>
                  <a:lnTo>
                    <a:pt x="119811" y="1951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1907926" y="4811523"/>
              <a:ext cx="133323" cy="265190"/>
            </a:xfrm>
            <a:custGeom>
              <a:avLst/>
              <a:gdLst/>
              <a:ahLst/>
              <a:cxnLst/>
              <a:rect l="0" t="0" r="0" b="0"/>
              <a:pathLst>
                <a:path w="133323" h="265190">
                  <a:moveTo>
                    <a:pt x="71431" y="0"/>
                  </a:moveTo>
                  <a:lnTo>
                    <a:pt x="47385" y="17981"/>
                  </a:lnTo>
                  <a:lnTo>
                    <a:pt x="27132" y="45492"/>
                  </a:lnTo>
                  <a:lnTo>
                    <a:pt x="9215" y="96117"/>
                  </a:lnTo>
                  <a:lnTo>
                    <a:pt x="0" y="151177"/>
                  </a:lnTo>
                  <a:lnTo>
                    <a:pt x="3993" y="198691"/>
                  </a:lnTo>
                  <a:lnTo>
                    <a:pt x="18174" y="238636"/>
                  </a:lnTo>
                  <a:lnTo>
                    <a:pt x="33723" y="255409"/>
                  </a:lnTo>
                  <a:lnTo>
                    <a:pt x="42783" y="261520"/>
                  </a:lnTo>
                  <a:lnTo>
                    <a:pt x="62208" y="265189"/>
                  </a:lnTo>
                  <a:lnTo>
                    <a:pt x="72301" y="264531"/>
                  </a:lnTo>
                  <a:lnTo>
                    <a:pt x="81370" y="259412"/>
                  </a:lnTo>
                  <a:lnTo>
                    <a:pt x="120025" y="210301"/>
                  </a:lnTo>
                  <a:lnTo>
                    <a:pt x="128123" y="183154"/>
                  </a:lnTo>
                  <a:lnTo>
                    <a:pt x="133322" y="123656"/>
                  </a:lnTo>
                  <a:lnTo>
                    <a:pt x="127794" y="98242"/>
                  </a:lnTo>
                  <a:lnTo>
                    <a:pt x="111528" y="67323"/>
                  </a:lnTo>
                  <a:lnTo>
                    <a:pt x="85071" y="35915"/>
                  </a:lnTo>
                  <a:lnTo>
                    <a:pt x="80524" y="36812"/>
                  </a:lnTo>
                  <a:lnTo>
                    <a:pt x="77493" y="43258"/>
                  </a:lnTo>
                  <a:lnTo>
                    <a:pt x="71431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2021471" y="4850616"/>
              <a:ext cx="231628" cy="192535"/>
            </a:xfrm>
            <a:custGeom>
              <a:avLst/>
              <a:gdLst/>
              <a:ahLst/>
              <a:cxnLst/>
              <a:rect l="0" t="0" r="0" b="0"/>
              <a:pathLst>
                <a:path w="231628" h="192535">
                  <a:moveTo>
                    <a:pt x="0" y="3021"/>
                  </a:moveTo>
                  <a:lnTo>
                    <a:pt x="15641" y="21002"/>
                  </a:lnTo>
                  <a:lnTo>
                    <a:pt x="48012" y="78545"/>
                  </a:lnTo>
                  <a:lnTo>
                    <a:pt x="79154" y="130417"/>
                  </a:lnTo>
                  <a:lnTo>
                    <a:pt x="97264" y="180134"/>
                  </a:lnTo>
                  <a:lnTo>
                    <a:pt x="97598" y="184267"/>
                  </a:lnTo>
                  <a:lnTo>
                    <a:pt x="95481" y="183513"/>
                  </a:lnTo>
                  <a:lnTo>
                    <a:pt x="88059" y="173317"/>
                  </a:lnTo>
                  <a:lnTo>
                    <a:pt x="70232" y="122630"/>
                  </a:lnTo>
                  <a:lnTo>
                    <a:pt x="65736" y="70234"/>
                  </a:lnTo>
                  <a:lnTo>
                    <a:pt x="69380" y="46932"/>
                  </a:lnTo>
                  <a:lnTo>
                    <a:pt x="78019" y="27996"/>
                  </a:lnTo>
                  <a:lnTo>
                    <a:pt x="83598" y="19671"/>
                  </a:lnTo>
                  <a:lnTo>
                    <a:pt x="99156" y="7302"/>
                  </a:lnTo>
                  <a:lnTo>
                    <a:pt x="108218" y="2365"/>
                  </a:lnTo>
                  <a:lnTo>
                    <a:pt x="127646" y="0"/>
                  </a:lnTo>
                  <a:lnTo>
                    <a:pt x="146809" y="4018"/>
                  </a:lnTo>
                  <a:lnTo>
                    <a:pt x="163124" y="13603"/>
                  </a:lnTo>
                  <a:lnTo>
                    <a:pt x="185464" y="43331"/>
                  </a:lnTo>
                  <a:lnTo>
                    <a:pt x="209574" y="105873"/>
                  </a:lnTo>
                  <a:lnTo>
                    <a:pt x="228420" y="168144"/>
                  </a:lnTo>
                  <a:lnTo>
                    <a:pt x="231627" y="1925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2307227" y="4607539"/>
              <a:ext cx="177499" cy="496838"/>
            </a:xfrm>
            <a:custGeom>
              <a:avLst/>
              <a:gdLst/>
              <a:ahLst/>
              <a:cxnLst/>
              <a:rect l="0" t="0" r="0" b="0"/>
              <a:pathLst>
                <a:path w="177499" h="496838">
                  <a:moveTo>
                    <a:pt x="124856" y="330326"/>
                  </a:moveTo>
                  <a:lnTo>
                    <a:pt x="75357" y="270733"/>
                  </a:lnTo>
                  <a:lnTo>
                    <a:pt x="66121" y="267201"/>
                  </a:lnTo>
                  <a:lnTo>
                    <a:pt x="43379" y="266395"/>
                  </a:lnTo>
                  <a:lnTo>
                    <a:pt x="33103" y="270158"/>
                  </a:lnTo>
                  <a:lnTo>
                    <a:pt x="15447" y="283697"/>
                  </a:lnTo>
                  <a:lnTo>
                    <a:pt x="6039" y="304533"/>
                  </a:lnTo>
                  <a:lnTo>
                    <a:pt x="0" y="361626"/>
                  </a:lnTo>
                  <a:lnTo>
                    <a:pt x="8383" y="420823"/>
                  </a:lnTo>
                  <a:lnTo>
                    <a:pt x="31355" y="474457"/>
                  </a:lnTo>
                  <a:lnTo>
                    <a:pt x="37956" y="486075"/>
                  </a:lnTo>
                  <a:lnTo>
                    <a:pt x="45865" y="492650"/>
                  </a:lnTo>
                  <a:lnTo>
                    <a:pt x="54648" y="495864"/>
                  </a:lnTo>
                  <a:lnTo>
                    <a:pt x="64013" y="496837"/>
                  </a:lnTo>
                  <a:lnTo>
                    <a:pt x="83776" y="491678"/>
                  </a:lnTo>
                  <a:lnTo>
                    <a:pt x="93960" y="487027"/>
                  </a:lnTo>
                  <a:lnTo>
                    <a:pt x="108395" y="472501"/>
                  </a:lnTo>
                  <a:lnTo>
                    <a:pt x="127193" y="434579"/>
                  </a:lnTo>
                  <a:lnTo>
                    <a:pt x="138546" y="386952"/>
                  </a:lnTo>
                  <a:lnTo>
                    <a:pt x="145758" y="345355"/>
                  </a:lnTo>
                  <a:lnTo>
                    <a:pt x="151693" y="300741"/>
                  </a:lnTo>
                  <a:lnTo>
                    <a:pt x="153865" y="239672"/>
                  </a:lnTo>
                  <a:lnTo>
                    <a:pt x="144711" y="176458"/>
                  </a:lnTo>
                  <a:lnTo>
                    <a:pt x="131637" y="114189"/>
                  </a:lnTo>
                  <a:lnTo>
                    <a:pt x="116620" y="53622"/>
                  </a:lnTo>
                  <a:lnTo>
                    <a:pt x="92336" y="8557"/>
                  </a:lnTo>
                  <a:lnTo>
                    <a:pt x="85629" y="0"/>
                  </a:lnTo>
                  <a:lnTo>
                    <a:pt x="81157" y="144"/>
                  </a:lnTo>
                  <a:lnTo>
                    <a:pt x="78176" y="6090"/>
                  </a:lnTo>
                  <a:lnTo>
                    <a:pt x="73391" y="57659"/>
                  </a:lnTo>
                  <a:lnTo>
                    <a:pt x="80851" y="110869"/>
                  </a:lnTo>
                  <a:lnTo>
                    <a:pt x="90240" y="166646"/>
                  </a:lnTo>
                  <a:lnTo>
                    <a:pt x="100431" y="229835"/>
                  </a:lnTo>
                  <a:lnTo>
                    <a:pt x="114355" y="285000"/>
                  </a:lnTo>
                  <a:lnTo>
                    <a:pt x="133048" y="341601"/>
                  </a:lnTo>
                  <a:lnTo>
                    <a:pt x="164077" y="402506"/>
                  </a:lnTo>
                  <a:lnTo>
                    <a:pt x="177498" y="4250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2758466" y="4821768"/>
              <a:ext cx="157928" cy="242440"/>
            </a:xfrm>
            <a:custGeom>
              <a:avLst/>
              <a:gdLst/>
              <a:ahLst/>
              <a:cxnLst/>
              <a:rect l="0" t="0" r="0" b="0"/>
              <a:pathLst>
                <a:path w="157928" h="242440">
                  <a:moveTo>
                    <a:pt x="0" y="84511"/>
                  </a:moveTo>
                  <a:lnTo>
                    <a:pt x="14654" y="143128"/>
                  </a:lnTo>
                  <a:lnTo>
                    <a:pt x="19792" y="186774"/>
                  </a:lnTo>
                  <a:lnTo>
                    <a:pt x="19512" y="165764"/>
                  </a:lnTo>
                  <a:lnTo>
                    <a:pt x="11942" y="104527"/>
                  </a:lnTo>
                  <a:lnTo>
                    <a:pt x="19213" y="47565"/>
                  </a:lnTo>
                  <a:lnTo>
                    <a:pt x="25307" y="23637"/>
                  </a:lnTo>
                  <a:lnTo>
                    <a:pt x="30909" y="14683"/>
                  </a:lnTo>
                  <a:lnTo>
                    <a:pt x="46493" y="1614"/>
                  </a:lnTo>
                  <a:lnTo>
                    <a:pt x="54392" y="0"/>
                  </a:lnTo>
                  <a:lnTo>
                    <a:pt x="61998" y="1265"/>
                  </a:lnTo>
                  <a:lnTo>
                    <a:pt x="76687" y="8908"/>
                  </a:lnTo>
                  <a:lnTo>
                    <a:pt x="91015" y="20105"/>
                  </a:lnTo>
                  <a:lnTo>
                    <a:pt x="112235" y="50740"/>
                  </a:lnTo>
                  <a:lnTo>
                    <a:pt x="130791" y="103014"/>
                  </a:lnTo>
                  <a:lnTo>
                    <a:pt x="138789" y="155280"/>
                  </a:lnTo>
                  <a:lnTo>
                    <a:pt x="153501" y="215364"/>
                  </a:lnTo>
                  <a:lnTo>
                    <a:pt x="157927" y="2424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2979565" y="4832580"/>
              <a:ext cx="125552" cy="220538"/>
            </a:xfrm>
            <a:custGeom>
              <a:avLst/>
              <a:gdLst/>
              <a:ahLst/>
              <a:cxnLst/>
              <a:rect l="0" t="0" r="0" b="0"/>
              <a:pathLst>
                <a:path w="125552" h="220538">
                  <a:moveTo>
                    <a:pt x="0" y="31585"/>
                  </a:moveTo>
                  <a:lnTo>
                    <a:pt x="0" y="90202"/>
                  </a:lnTo>
                  <a:lnTo>
                    <a:pt x="8405" y="151612"/>
                  </a:lnTo>
                  <a:lnTo>
                    <a:pt x="14654" y="181247"/>
                  </a:lnTo>
                  <a:lnTo>
                    <a:pt x="27570" y="203776"/>
                  </a:lnTo>
                  <a:lnTo>
                    <a:pt x="35927" y="213060"/>
                  </a:lnTo>
                  <a:lnTo>
                    <a:pt x="46178" y="218079"/>
                  </a:lnTo>
                  <a:lnTo>
                    <a:pt x="70046" y="220537"/>
                  </a:lnTo>
                  <a:lnTo>
                    <a:pt x="79453" y="217214"/>
                  </a:lnTo>
                  <a:lnTo>
                    <a:pt x="93024" y="204164"/>
                  </a:lnTo>
                  <a:lnTo>
                    <a:pt x="112830" y="171497"/>
                  </a:lnTo>
                  <a:lnTo>
                    <a:pt x="122338" y="132182"/>
                  </a:lnTo>
                  <a:lnTo>
                    <a:pt x="125551" y="76976"/>
                  </a:lnTo>
                  <a:lnTo>
                    <a:pt x="123066" y="27250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3126963" y="4802845"/>
              <a:ext cx="263214" cy="222476"/>
            </a:xfrm>
            <a:custGeom>
              <a:avLst/>
              <a:gdLst/>
              <a:ahLst/>
              <a:cxnLst/>
              <a:rect l="0" t="0" r="0" b="0"/>
              <a:pathLst>
                <a:path w="263214" h="222476">
                  <a:moveTo>
                    <a:pt x="0" y="61320"/>
                  </a:moveTo>
                  <a:lnTo>
                    <a:pt x="14654" y="114348"/>
                  </a:lnTo>
                  <a:lnTo>
                    <a:pt x="31667" y="174989"/>
                  </a:lnTo>
                  <a:lnTo>
                    <a:pt x="46804" y="222475"/>
                  </a:lnTo>
                  <a:lnTo>
                    <a:pt x="35444" y="175598"/>
                  </a:lnTo>
                  <a:lnTo>
                    <a:pt x="29228" y="115392"/>
                  </a:lnTo>
                  <a:lnTo>
                    <a:pt x="22671" y="58093"/>
                  </a:lnTo>
                  <a:lnTo>
                    <a:pt x="28014" y="36099"/>
                  </a:lnTo>
                  <a:lnTo>
                    <a:pt x="32714" y="26959"/>
                  </a:lnTo>
                  <a:lnTo>
                    <a:pt x="39357" y="23205"/>
                  </a:lnTo>
                  <a:lnTo>
                    <a:pt x="47295" y="23042"/>
                  </a:lnTo>
                  <a:lnTo>
                    <a:pt x="56097" y="25273"/>
                  </a:lnTo>
                  <a:lnTo>
                    <a:pt x="72115" y="37111"/>
                  </a:lnTo>
                  <a:lnTo>
                    <a:pt x="85864" y="55240"/>
                  </a:lnTo>
                  <a:lnTo>
                    <a:pt x="113675" y="112932"/>
                  </a:lnTo>
                  <a:lnTo>
                    <a:pt x="117897" y="115615"/>
                  </a:lnTo>
                  <a:lnTo>
                    <a:pt x="120712" y="112725"/>
                  </a:lnTo>
                  <a:lnTo>
                    <a:pt x="134006" y="54658"/>
                  </a:lnTo>
                  <a:lnTo>
                    <a:pt x="140667" y="26384"/>
                  </a:lnTo>
                  <a:lnTo>
                    <a:pt x="146421" y="15803"/>
                  </a:lnTo>
                  <a:lnTo>
                    <a:pt x="162172" y="926"/>
                  </a:lnTo>
                  <a:lnTo>
                    <a:pt x="171286" y="0"/>
                  </a:lnTo>
                  <a:lnTo>
                    <a:pt x="190771" y="8331"/>
                  </a:lnTo>
                  <a:lnTo>
                    <a:pt x="204890" y="26851"/>
                  </a:lnTo>
                  <a:lnTo>
                    <a:pt x="229075" y="76869"/>
                  </a:lnTo>
                  <a:lnTo>
                    <a:pt x="247978" y="130639"/>
                  </a:lnTo>
                  <a:lnTo>
                    <a:pt x="259857" y="179388"/>
                  </a:lnTo>
                  <a:lnTo>
                    <a:pt x="263213" y="2192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3426700" y="4600953"/>
              <a:ext cx="191179" cy="424867"/>
            </a:xfrm>
            <a:custGeom>
              <a:avLst/>
              <a:gdLst/>
              <a:ahLst/>
              <a:cxnLst/>
              <a:rect l="0" t="0" r="0" b="0"/>
              <a:pathLst>
                <a:path w="191179" h="424867">
                  <a:moveTo>
                    <a:pt x="5590" y="0"/>
                  </a:moveTo>
                  <a:lnTo>
                    <a:pt x="0" y="16768"/>
                  </a:lnTo>
                  <a:lnTo>
                    <a:pt x="2114" y="49552"/>
                  </a:lnTo>
                  <a:lnTo>
                    <a:pt x="13309" y="97656"/>
                  </a:lnTo>
                  <a:lnTo>
                    <a:pt x="23345" y="151377"/>
                  </a:lnTo>
                  <a:lnTo>
                    <a:pt x="32557" y="211749"/>
                  </a:lnTo>
                  <a:lnTo>
                    <a:pt x="36977" y="270581"/>
                  </a:lnTo>
                  <a:lnTo>
                    <a:pt x="45238" y="326799"/>
                  </a:lnTo>
                  <a:lnTo>
                    <a:pt x="53445" y="381204"/>
                  </a:lnTo>
                  <a:lnTo>
                    <a:pt x="52701" y="380478"/>
                  </a:lnTo>
                  <a:lnTo>
                    <a:pt x="51035" y="376485"/>
                  </a:lnTo>
                  <a:lnTo>
                    <a:pt x="49532" y="329218"/>
                  </a:lnTo>
                  <a:lnTo>
                    <a:pt x="59287" y="276727"/>
                  </a:lnTo>
                  <a:lnTo>
                    <a:pt x="66890" y="255181"/>
                  </a:lnTo>
                  <a:lnTo>
                    <a:pt x="78068" y="237806"/>
                  </a:lnTo>
                  <a:lnTo>
                    <a:pt x="86664" y="232237"/>
                  </a:lnTo>
                  <a:lnTo>
                    <a:pt x="108693" y="226049"/>
                  </a:lnTo>
                  <a:lnTo>
                    <a:pt x="130962" y="229538"/>
                  </a:lnTo>
                  <a:lnTo>
                    <a:pt x="141814" y="233744"/>
                  </a:lnTo>
                  <a:lnTo>
                    <a:pt x="156991" y="247775"/>
                  </a:lnTo>
                  <a:lnTo>
                    <a:pt x="186271" y="296708"/>
                  </a:lnTo>
                  <a:lnTo>
                    <a:pt x="191178" y="321773"/>
                  </a:lnTo>
                  <a:lnTo>
                    <a:pt x="188351" y="356603"/>
                  </a:lnTo>
                  <a:lnTo>
                    <a:pt x="174515" y="389150"/>
                  </a:lnTo>
                  <a:lnTo>
                    <a:pt x="159047" y="404193"/>
                  </a:lnTo>
                  <a:lnTo>
                    <a:pt x="120520" y="423381"/>
                  </a:lnTo>
                  <a:lnTo>
                    <a:pt x="99954" y="424866"/>
                  </a:lnTo>
                  <a:lnTo>
                    <a:pt x="68761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3632331" y="4809727"/>
              <a:ext cx="168457" cy="218660"/>
            </a:xfrm>
            <a:custGeom>
              <a:avLst/>
              <a:gdLst/>
              <a:ahLst/>
              <a:cxnLst/>
              <a:rect l="0" t="0" r="0" b="0"/>
              <a:pathLst>
                <a:path w="168457" h="218660">
                  <a:moveTo>
                    <a:pt x="0" y="86024"/>
                  </a:moveTo>
                  <a:lnTo>
                    <a:pt x="37478" y="94357"/>
                  </a:lnTo>
                  <a:lnTo>
                    <a:pt x="88902" y="96119"/>
                  </a:lnTo>
                  <a:lnTo>
                    <a:pt x="124607" y="90835"/>
                  </a:lnTo>
                  <a:lnTo>
                    <a:pt x="133374" y="85722"/>
                  </a:lnTo>
                  <a:lnTo>
                    <a:pt x="146235" y="70682"/>
                  </a:lnTo>
                  <a:lnTo>
                    <a:pt x="148963" y="61758"/>
                  </a:lnTo>
                  <a:lnTo>
                    <a:pt x="148874" y="42484"/>
                  </a:lnTo>
                  <a:lnTo>
                    <a:pt x="141816" y="25339"/>
                  </a:lnTo>
                  <a:lnTo>
                    <a:pt x="136658" y="17491"/>
                  </a:lnTo>
                  <a:lnTo>
                    <a:pt x="121568" y="5652"/>
                  </a:lnTo>
                  <a:lnTo>
                    <a:pt x="112631" y="857"/>
                  </a:lnTo>
                  <a:lnTo>
                    <a:pt x="103163" y="0"/>
                  </a:lnTo>
                  <a:lnTo>
                    <a:pt x="83285" y="5288"/>
                  </a:lnTo>
                  <a:lnTo>
                    <a:pt x="65872" y="18556"/>
                  </a:lnTo>
                  <a:lnTo>
                    <a:pt x="51503" y="36151"/>
                  </a:lnTo>
                  <a:lnTo>
                    <a:pt x="41218" y="55669"/>
                  </a:lnTo>
                  <a:lnTo>
                    <a:pt x="34439" y="97567"/>
                  </a:lnTo>
                  <a:lnTo>
                    <a:pt x="38020" y="135848"/>
                  </a:lnTo>
                  <a:lnTo>
                    <a:pt x="46534" y="155351"/>
                  </a:lnTo>
                  <a:lnTo>
                    <a:pt x="91506" y="208601"/>
                  </a:lnTo>
                  <a:lnTo>
                    <a:pt x="111640" y="216542"/>
                  </a:lnTo>
                  <a:lnTo>
                    <a:pt x="123559" y="218659"/>
                  </a:lnTo>
                  <a:lnTo>
                    <a:pt x="143043" y="214773"/>
                  </a:lnTo>
                  <a:lnTo>
                    <a:pt x="168456" y="2018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3856559" y="4769409"/>
              <a:ext cx="144271" cy="255132"/>
            </a:xfrm>
            <a:custGeom>
              <a:avLst/>
              <a:gdLst/>
              <a:ahLst/>
              <a:cxnLst/>
              <a:rect l="0" t="0" r="0" b="0"/>
              <a:pathLst>
                <a:path w="144271" h="255132">
                  <a:moveTo>
                    <a:pt x="7399" y="147399"/>
                  </a:moveTo>
                  <a:lnTo>
                    <a:pt x="25357" y="201274"/>
                  </a:lnTo>
                  <a:lnTo>
                    <a:pt x="42548" y="252846"/>
                  </a:lnTo>
                  <a:lnTo>
                    <a:pt x="42530" y="255131"/>
                  </a:lnTo>
                  <a:lnTo>
                    <a:pt x="32496" y="237162"/>
                  </a:lnTo>
                  <a:lnTo>
                    <a:pt x="10955" y="178546"/>
                  </a:lnTo>
                  <a:lnTo>
                    <a:pt x="0" y="133664"/>
                  </a:lnTo>
                  <a:lnTo>
                    <a:pt x="601" y="108539"/>
                  </a:lnTo>
                  <a:lnTo>
                    <a:pt x="8667" y="85674"/>
                  </a:lnTo>
                  <a:lnTo>
                    <a:pt x="23171" y="66933"/>
                  </a:lnTo>
                  <a:lnTo>
                    <a:pt x="41315" y="51975"/>
                  </a:lnTo>
                  <a:lnTo>
                    <a:pt x="102360" y="23954"/>
                  </a:lnTo>
                  <a:lnTo>
                    <a:pt x="1442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5" name="Group 164"/>
          <p:cNvGrpSpPr/>
          <p:nvPr/>
        </p:nvGrpSpPr>
        <p:grpSpPr>
          <a:xfrm>
            <a:off x="4348269" y="4421969"/>
            <a:ext cx="679572" cy="631711"/>
            <a:chOff x="4348269" y="4421969"/>
            <a:chExt cx="679572" cy="631711"/>
          </a:xfrm>
        </p:grpSpPr>
        <p:sp>
          <p:nvSpPr>
            <p:cNvPr id="159" name="Freeform 158"/>
            <p:cNvSpPr/>
            <p:nvPr/>
          </p:nvSpPr>
          <p:spPr>
            <a:xfrm>
              <a:off x="4464082" y="4421969"/>
              <a:ext cx="31587" cy="600125"/>
            </a:xfrm>
            <a:custGeom>
              <a:avLst/>
              <a:gdLst/>
              <a:ahLst/>
              <a:cxnLst/>
              <a:rect l="0" t="0" r="0" b="0"/>
              <a:pathLst>
                <a:path w="31587" h="600125">
                  <a:moveTo>
                    <a:pt x="31586" y="0"/>
                  </a:moveTo>
                  <a:lnTo>
                    <a:pt x="25521" y="43197"/>
                  </a:lnTo>
                  <a:lnTo>
                    <a:pt x="29269" y="99367"/>
                  </a:lnTo>
                  <a:lnTo>
                    <a:pt x="30556" y="143989"/>
                  </a:lnTo>
                  <a:lnTo>
                    <a:pt x="31128" y="191116"/>
                  </a:lnTo>
                  <a:lnTo>
                    <a:pt x="31450" y="254329"/>
                  </a:lnTo>
                  <a:lnTo>
                    <a:pt x="25970" y="317609"/>
                  </a:lnTo>
                  <a:lnTo>
                    <a:pt x="22513" y="377726"/>
                  </a:lnTo>
                  <a:lnTo>
                    <a:pt x="18585" y="420562"/>
                  </a:lnTo>
                  <a:lnTo>
                    <a:pt x="12916" y="481020"/>
                  </a:lnTo>
                  <a:lnTo>
                    <a:pt x="8117" y="532858"/>
                  </a:lnTo>
                  <a:lnTo>
                    <a:pt x="2405" y="571615"/>
                  </a:lnTo>
                  <a:lnTo>
                    <a:pt x="0" y="6001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4348269" y="4716767"/>
              <a:ext cx="231628" cy="94757"/>
            </a:xfrm>
            <a:custGeom>
              <a:avLst/>
              <a:gdLst/>
              <a:ahLst/>
              <a:cxnLst/>
              <a:rect l="0" t="0" r="0" b="0"/>
              <a:pathLst>
                <a:path w="231628" h="94757">
                  <a:moveTo>
                    <a:pt x="231627" y="0"/>
                  </a:moveTo>
                  <a:lnTo>
                    <a:pt x="176582" y="25193"/>
                  </a:lnTo>
                  <a:lnTo>
                    <a:pt x="122055" y="44664"/>
                  </a:lnTo>
                  <a:lnTo>
                    <a:pt x="60895" y="70693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4516725" y="4827778"/>
              <a:ext cx="168457" cy="189966"/>
            </a:xfrm>
            <a:custGeom>
              <a:avLst/>
              <a:gdLst/>
              <a:ahLst/>
              <a:cxnLst/>
              <a:rect l="0" t="0" r="0" b="0"/>
              <a:pathLst>
                <a:path w="168457" h="189966">
                  <a:moveTo>
                    <a:pt x="0" y="78501"/>
                  </a:moveTo>
                  <a:lnTo>
                    <a:pt x="16768" y="84091"/>
                  </a:lnTo>
                  <a:lnTo>
                    <a:pt x="49552" y="81977"/>
                  </a:lnTo>
                  <a:lnTo>
                    <a:pt x="104878" y="67506"/>
                  </a:lnTo>
                  <a:lnTo>
                    <a:pt x="115542" y="64153"/>
                  </a:lnTo>
                  <a:lnTo>
                    <a:pt x="123821" y="58407"/>
                  </a:lnTo>
                  <a:lnTo>
                    <a:pt x="136140" y="42665"/>
                  </a:lnTo>
                  <a:lnTo>
                    <a:pt x="139276" y="23970"/>
                  </a:lnTo>
                  <a:lnTo>
                    <a:pt x="138474" y="14071"/>
                  </a:lnTo>
                  <a:lnTo>
                    <a:pt x="133260" y="7472"/>
                  </a:lnTo>
                  <a:lnTo>
                    <a:pt x="114989" y="140"/>
                  </a:lnTo>
                  <a:lnTo>
                    <a:pt x="94390" y="0"/>
                  </a:lnTo>
                  <a:lnTo>
                    <a:pt x="74707" y="5008"/>
                  </a:lnTo>
                  <a:lnTo>
                    <a:pt x="43006" y="27286"/>
                  </a:lnTo>
                  <a:lnTo>
                    <a:pt x="29642" y="41701"/>
                  </a:lnTo>
                  <a:lnTo>
                    <a:pt x="7687" y="89730"/>
                  </a:lnTo>
                  <a:lnTo>
                    <a:pt x="6536" y="110398"/>
                  </a:lnTo>
                  <a:lnTo>
                    <a:pt x="11093" y="131282"/>
                  </a:lnTo>
                  <a:lnTo>
                    <a:pt x="26814" y="161601"/>
                  </a:lnTo>
                  <a:lnTo>
                    <a:pt x="39603" y="178216"/>
                  </a:lnTo>
                  <a:lnTo>
                    <a:pt x="59325" y="187160"/>
                  </a:lnTo>
                  <a:lnTo>
                    <a:pt x="83689" y="189965"/>
                  </a:lnTo>
                  <a:lnTo>
                    <a:pt x="110115" y="187312"/>
                  </a:lnTo>
                  <a:lnTo>
                    <a:pt x="131218" y="179114"/>
                  </a:lnTo>
                  <a:lnTo>
                    <a:pt x="153133" y="167584"/>
                  </a:lnTo>
                  <a:lnTo>
                    <a:pt x="168456" y="1627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4737823" y="4558839"/>
              <a:ext cx="21058" cy="494841"/>
            </a:xfrm>
            <a:custGeom>
              <a:avLst/>
              <a:gdLst/>
              <a:ahLst/>
              <a:cxnLst/>
              <a:rect l="0" t="0" r="0" b="0"/>
              <a:pathLst>
                <a:path w="21058" h="494841">
                  <a:moveTo>
                    <a:pt x="21057" y="0"/>
                  </a:moveTo>
                  <a:lnTo>
                    <a:pt x="12724" y="52050"/>
                  </a:lnTo>
                  <a:lnTo>
                    <a:pt x="11179" y="111349"/>
                  </a:lnTo>
                  <a:lnTo>
                    <a:pt x="10722" y="171423"/>
                  </a:lnTo>
                  <a:lnTo>
                    <a:pt x="10567" y="233643"/>
                  </a:lnTo>
                  <a:lnTo>
                    <a:pt x="10536" y="294503"/>
                  </a:lnTo>
                  <a:lnTo>
                    <a:pt x="9362" y="357362"/>
                  </a:lnTo>
                  <a:lnTo>
                    <a:pt x="3294" y="418621"/>
                  </a:lnTo>
                  <a:lnTo>
                    <a:pt x="651" y="473068"/>
                  </a:lnTo>
                  <a:lnTo>
                    <a:pt x="0" y="4948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4832580" y="4537782"/>
              <a:ext cx="21058" cy="473784"/>
            </a:xfrm>
            <a:custGeom>
              <a:avLst/>
              <a:gdLst/>
              <a:ahLst/>
              <a:cxnLst/>
              <a:rect l="0" t="0" r="0" b="0"/>
              <a:pathLst>
                <a:path w="21058" h="473784">
                  <a:moveTo>
                    <a:pt x="21057" y="0"/>
                  </a:moveTo>
                  <a:lnTo>
                    <a:pt x="11992" y="58617"/>
                  </a:lnTo>
                  <a:lnTo>
                    <a:pt x="10962" y="110174"/>
                  </a:lnTo>
                  <a:lnTo>
                    <a:pt x="10657" y="158726"/>
                  </a:lnTo>
                  <a:lnTo>
                    <a:pt x="10567" y="219515"/>
                  </a:lnTo>
                  <a:lnTo>
                    <a:pt x="10540" y="272622"/>
                  </a:lnTo>
                  <a:lnTo>
                    <a:pt x="3295" y="327592"/>
                  </a:lnTo>
                  <a:lnTo>
                    <a:pt x="976" y="381334"/>
                  </a:lnTo>
                  <a:lnTo>
                    <a:pt x="193" y="443129"/>
                  </a:lnTo>
                  <a:lnTo>
                    <a:pt x="0" y="4737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4894032" y="4769409"/>
              <a:ext cx="133809" cy="284271"/>
            </a:xfrm>
            <a:custGeom>
              <a:avLst/>
              <a:gdLst/>
              <a:ahLst/>
              <a:cxnLst/>
              <a:rect l="0" t="0" r="0" b="0"/>
              <a:pathLst>
                <a:path w="133809" h="284271">
                  <a:moveTo>
                    <a:pt x="128061" y="0"/>
                  </a:moveTo>
                  <a:lnTo>
                    <a:pt x="85369" y="3119"/>
                  </a:lnTo>
                  <a:lnTo>
                    <a:pt x="54190" y="14573"/>
                  </a:lnTo>
                  <a:lnTo>
                    <a:pt x="17803" y="39404"/>
                  </a:lnTo>
                  <a:lnTo>
                    <a:pt x="895" y="65488"/>
                  </a:lnTo>
                  <a:lnTo>
                    <a:pt x="0" y="75244"/>
                  </a:lnTo>
                  <a:lnTo>
                    <a:pt x="5244" y="95443"/>
                  </a:lnTo>
                  <a:lnTo>
                    <a:pt x="21613" y="112999"/>
                  </a:lnTo>
                  <a:lnTo>
                    <a:pt x="75265" y="149368"/>
                  </a:lnTo>
                  <a:lnTo>
                    <a:pt x="122452" y="176890"/>
                  </a:lnTo>
                  <a:lnTo>
                    <a:pt x="131417" y="196381"/>
                  </a:lnTo>
                  <a:lnTo>
                    <a:pt x="133808" y="208130"/>
                  </a:lnTo>
                  <a:lnTo>
                    <a:pt x="131893" y="218302"/>
                  </a:lnTo>
                  <a:lnTo>
                    <a:pt x="120405" y="235843"/>
                  </a:lnTo>
                  <a:lnTo>
                    <a:pt x="91670" y="264998"/>
                  </a:lnTo>
                  <a:lnTo>
                    <a:pt x="73283" y="274925"/>
                  </a:lnTo>
                  <a:lnTo>
                    <a:pt x="12247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8" name="Group 167"/>
          <p:cNvGrpSpPr/>
          <p:nvPr/>
        </p:nvGrpSpPr>
        <p:grpSpPr>
          <a:xfrm>
            <a:off x="5317813" y="4685181"/>
            <a:ext cx="378105" cy="324473"/>
            <a:chOff x="5317813" y="4685181"/>
            <a:chExt cx="378105" cy="324473"/>
          </a:xfrm>
        </p:grpSpPr>
        <p:sp>
          <p:nvSpPr>
            <p:cNvPr id="166" name="Freeform 165"/>
            <p:cNvSpPr/>
            <p:nvPr/>
          </p:nvSpPr>
          <p:spPr>
            <a:xfrm>
              <a:off x="5317813" y="4685181"/>
              <a:ext cx="157006" cy="324473"/>
            </a:xfrm>
            <a:custGeom>
              <a:avLst/>
              <a:gdLst/>
              <a:ahLst/>
              <a:cxnLst/>
              <a:rect l="0" t="0" r="0" b="0"/>
              <a:pathLst>
                <a:path w="157006" h="324473">
                  <a:moveTo>
                    <a:pt x="51720" y="31586"/>
                  </a:moveTo>
                  <a:lnTo>
                    <a:pt x="33762" y="95013"/>
                  </a:lnTo>
                  <a:lnTo>
                    <a:pt x="16571" y="153022"/>
                  </a:lnTo>
                  <a:lnTo>
                    <a:pt x="3747" y="207478"/>
                  </a:lnTo>
                  <a:lnTo>
                    <a:pt x="0" y="263295"/>
                  </a:lnTo>
                  <a:lnTo>
                    <a:pt x="2471" y="302231"/>
                  </a:lnTo>
                  <a:lnTo>
                    <a:pt x="4849" y="313791"/>
                  </a:lnTo>
                  <a:lnTo>
                    <a:pt x="11114" y="320328"/>
                  </a:lnTo>
                  <a:lnTo>
                    <a:pt x="19970" y="323517"/>
                  </a:lnTo>
                  <a:lnTo>
                    <a:pt x="30553" y="324472"/>
                  </a:lnTo>
                  <a:lnTo>
                    <a:pt x="51672" y="319295"/>
                  </a:lnTo>
                  <a:lnTo>
                    <a:pt x="71586" y="308025"/>
                  </a:lnTo>
                  <a:lnTo>
                    <a:pt x="94781" y="281949"/>
                  </a:lnTo>
                  <a:lnTo>
                    <a:pt x="123190" y="225732"/>
                  </a:lnTo>
                  <a:lnTo>
                    <a:pt x="141834" y="170324"/>
                  </a:lnTo>
                  <a:lnTo>
                    <a:pt x="153662" y="107387"/>
                  </a:lnTo>
                  <a:lnTo>
                    <a:pt x="156345" y="49548"/>
                  </a:lnTo>
                  <a:lnTo>
                    <a:pt x="15700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5506404" y="4730222"/>
              <a:ext cx="189514" cy="279161"/>
            </a:xfrm>
            <a:custGeom>
              <a:avLst/>
              <a:gdLst/>
              <a:ahLst/>
              <a:cxnLst/>
              <a:rect l="0" t="0" r="0" b="0"/>
              <a:pathLst>
                <a:path w="189514" h="279161">
                  <a:moveTo>
                    <a:pt x="189513" y="18130"/>
                  </a:moveTo>
                  <a:lnTo>
                    <a:pt x="178334" y="6952"/>
                  </a:lnTo>
                  <a:lnTo>
                    <a:pt x="160368" y="1463"/>
                  </a:lnTo>
                  <a:lnTo>
                    <a:pt x="149026" y="0"/>
                  </a:lnTo>
                  <a:lnTo>
                    <a:pt x="127065" y="4613"/>
                  </a:lnTo>
                  <a:lnTo>
                    <a:pt x="84371" y="26638"/>
                  </a:lnTo>
                  <a:lnTo>
                    <a:pt x="69474" y="42968"/>
                  </a:lnTo>
                  <a:lnTo>
                    <a:pt x="50378" y="82048"/>
                  </a:lnTo>
                  <a:lnTo>
                    <a:pt x="49963" y="91158"/>
                  </a:lnTo>
                  <a:lnTo>
                    <a:pt x="55741" y="107519"/>
                  </a:lnTo>
                  <a:lnTo>
                    <a:pt x="72148" y="129883"/>
                  </a:lnTo>
                  <a:lnTo>
                    <a:pt x="91337" y="141108"/>
                  </a:lnTo>
                  <a:lnTo>
                    <a:pt x="154507" y="168353"/>
                  </a:lnTo>
                  <a:lnTo>
                    <a:pt x="169276" y="181992"/>
                  </a:lnTo>
                  <a:lnTo>
                    <a:pt x="179739" y="199752"/>
                  </a:lnTo>
                  <a:lnTo>
                    <a:pt x="182049" y="219344"/>
                  </a:lnTo>
                  <a:lnTo>
                    <a:pt x="181028" y="229481"/>
                  </a:lnTo>
                  <a:lnTo>
                    <a:pt x="176837" y="237410"/>
                  </a:lnTo>
                  <a:lnTo>
                    <a:pt x="162822" y="249338"/>
                  </a:lnTo>
                  <a:lnTo>
                    <a:pt x="104790" y="273979"/>
                  </a:lnTo>
                  <a:lnTo>
                    <a:pt x="67964" y="279160"/>
                  </a:lnTo>
                  <a:lnTo>
                    <a:pt x="17399" y="272722"/>
                  </a:lnTo>
                  <a:lnTo>
                    <a:pt x="0" y="270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1" name="Group 180"/>
          <p:cNvGrpSpPr/>
          <p:nvPr/>
        </p:nvGrpSpPr>
        <p:grpSpPr>
          <a:xfrm>
            <a:off x="5990715" y="4569367"/>
            <a:ext cx="1748299" cy="831753"/>
            <a:chOff x="5990715" y="4569367"/>
            <a:chExt cx="1748299" cy="831753"/>
          </a:xfrm>
        </p:grpSpPr>
        <p:sp>
          <p:nvSpPr>
            <p:cNvPr id="169" name="Freeform 168"/>
            <p:cNvSpPr/>
            <p:nvPr/>
          </p:nvSpPr>
          <p:spPr>
            <a:xfrm>
              <a:off x="6085471" y="4611482"/>
              <a:ext cx="21058" cy="442198"/>
            </a:xfrm>
            <a:custGeom>
              <a:avLst/>
              <a:gdLst/>
              <a:ahLst/>
              <a:cxnLst/>
              <a:rect l="0" t="0" r="0" b="0"/>
              <a:pathLst>
                <a:path w="21058" h="442198">
                  <a:moveTo>
                    <a:pt x="21057" y="0"/>
                  </a:moveTo>
                  <a:lnTo>
                    <a:pt x="12724" y="37478"/>
                  </a:lnTo>
                  <a:lnTo>
                    <a:pt x="10963" y="94490"/>
                  </a:lnTo>
                  <a:lnTo>
                    <a:pt x="10658" y="150439"/>
                  </a:lnTo>
                  <a:lnTo>
                    <a:pt x="10567" y="200292"/>
                  </a:lnTo>
                  <a:lnTo>
                    <a:pt x="10541" y="255877"/>
                  </a:lnTo>
                  <a:lnTo>
                    <a:pt x="10532" y="305622"/>
                  </a:lnTo>
                  <a:lnTo>
                    <a:pt x="3294" y="364353"/>
                  </a:lnTo>
                  <a:lnTo>
                    <a:pt x="651" y="414775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5990715" y="4800994"/>
              <a:ext cx="210571" cy="73701"/>
            </a:xfrm>
            <a:custGeom>
              <a:avLst/>
              <a:gdLst/>
              <a:ahLst/>
              <a:cxnLst/>
              <a:rect l="0" t="0" r="0" b="0"/>
              <a:pathLst>
                <a:path w="210571" h="73701">
                  <a:moveTo>
                    <a:pt x="210570" y="0"/>
                  </a:moveTo>
                  <a:lnTo>
                    <a:pt x="155525" y="17959"/>
                  </a:lnTo>
                  <a:lnTo>
                    <a:pt x="96058" y="35150"/>
                  </a:lnTo>
                  <a:lnTo>
                    <a:pt x="42285" y="55770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6216199" y="4569367"/>
              <a:ext cx="282928" cy="505369"/>
            </a:xfrm>
            <a:custGeom>
              <a:avLst/>
              <a:gdLst/>
              <a:ahLst/>
              <a:cxnLst/>
              <a:rect l="0" t="0" r="0" b="0"/>
              <a:pathLst>
                <a:path w="282928" h="505369">
                  <a:moveTo>
                    <a:pt x="6143" y="0"/>
                  </a:moveTo>
                  <a:lnTo>
                    <a:pt x="6142" y="57264"/>
                  </a:lnTo>
                  <a:lnTo>
                    <a:pt x="6142" y="109775"/>
                  </a:lnTo>
                  <a:lnTo>
                    <a:pt x="9262" y="160428"/>
                  </a:lnTo>
                  <a:lnTo>
                    <a:pt x="14476" y="207022"/>
                  </a:lnTo>
                  <a:lnTo>
                    <a:pt x="16021" y="265281"/>
                  </a:lnTo>
                  <a:lnTo>
                    <a:pt x="16479" y="326997"/>
                  </a:lnTo>
                  <a:lnTo>
                    <a:pt x="16614" y="383498"/>
                  </a:lnTo>
                  <a:lnTo>
                    <a:pt x="16633" y="399555"/>
                  </a:lnTo>
                  <a:lnTo>
                    <a:pt x="14306" y="406750"/>
                  </a:lnTo>
                  <a:lnTo>
                    <a:pt x="10415" y="408037"/>
                  </a:lnTo>
                  <a:lnTo>
                    <a:pt x="5482" y="405386"/>
                  </a:lnTo>
                  <a:lnTo>
                    <a:pt x="0" y="386842"/>
                  </a:lnTo>
                  <a:lnTo>
                    <a:pt x="33" y="349757"/>
                  </a:lnTo>
                  <a:lnTo>
                    <a:pt x="10525" y="305785"/>
                  </a:lnTo>
                  <a:lnTo>
                    <a:pt x="26028" y="279466"/>
                  </a:lnTo>
                  <a:lnTo>
                    <a:pt x="41887" y="267317"/>
                  </a:lnTo>
                  <a:lnTo>
                    <a:pt x="51029" y="262440"/>
                  </a:lnTo>
                  <a:lnTo>
                    <a:pt x="58294" y="262698"/>
                  </a:lnTo>
                  <a:lnTo>
                    <a:pt x="64307" y="266379"/>
                  </a:lnTo>
                  <a:lnTo>
                    <a:pt x="87952" y="297504"/>
                  </a:lnTo>
                  <a:lnTo>
                    <a:pt x="102652" y="338364"/>
                  </a:lnTo>
                  <a:lnTo>
                    <a:pt x="108828" y="387516"/>
                  </a:lnTo>
                  <a:lnTo>
                    <a:pt x="116247" y="427945"/>
                  </a:lnTo>
                  <a:lnTo>
                    <a:pt x="118150" y="431526"/>
                  </a:lnTo>
                  <a:lnTo>
                    <a:pt x="119418" y="429234"/>
                  </a:lnTo>
                  <a:lnTo>
                    <a:pt x="127044" y="397523"/>
                  </a:lnTo>
                  <a:lnTo>
                    <a:pt x="142051" y="373328"/>
                  </a:lnTo>
                  <a:lnTo>
                    <a:pt x="157794" y="361676"/>
                  </a:lnTo>
                  <a:lnTo>
                    <a:pt x="177658" y="353768"/>
                  </a:lnTo>
                  <a:lnTo>
                    <a:pt x="236555" y="342685"/>
                  </a:lnTo>
                  <a:lnTo>
                    <a:pt x="263406" y="327444"/>
                  </a:lnTo>
                  <a:lnTo>
                    <a:pt x="275680" y="311648"/>
                  </a:lnTo>
                  <a:lnTo>
                    <a:pt x="280590" y="302522"/>
                  </a:lnTo>
                  <a:lnTo>
                    <a:pt x="282927" y="283023"/>
                  </a:lnTo>
                  <a:lnTo>
                    <a:pt x="281912" y="272911"/>
                  </a:lnTo>
                  <a:lnTo>
                    <a:pt x="277727" y="264999"/>
                  </a:lnTo>
                  <a:lnTo>
                    <a:pt x="263717" y="253088"/>
                  </a:lnTo>
                  <a:lnTo>
                    <a:pt x="255068" y="250614"/>
                  </a:lnTo>
                  <a:lnTo>
                    <a:pt x="236099" y="250984"/>
                  </a:lnTo>
                  <a:lnTo>
                    <a:pt x="205689" y="263359"/>
                  </a:lnTo>
                  <a:lnTo>
                    <a:pt x="188027" y="281605"/>
                  </a:lnTo>
                  <a:lnTo>
                    <a:pt x="180041" y="293022"/>
                  </a:lnTo>
                  <a:lnTo>
                    <a:pt x="171169" y="321305"/>
                  </a:lnTo>
                  <a:lnTo>
                    <a:pt x="165473" y="381533"/>
                  </a:lnTo>
                  <a:lnTo>
                    <a:pt x="175707" y="441141"/>
                  </a:lnTo>
                  <a:lnTo>
                    <a:pt x="183280" y="461615"/>
                  </a:lnTo>
                  <a:lnTo>
                    <a:pt x="200697" y="485126"/>
                  </a:lnTo>
                  <a:lnTo>
                    <a:pt x="227241" y="505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6696124" y="4916808"/>
              <a:ext cx="42115" cy="115814"/>
            </a:xfrm>
            <a:custGeom>
              <a:avLst/>
              <a:gdLst/>
              <a:ahLst/>
              <a:cxnLst/>
              <a:rect l="0" t="0" r="0" b="0"/>
              <a:pathLst>
                <a:path w="42115" h="115814">
                  <a:moveTo>
                    <a:pt x="0" y="0"/>
                  </a:moveTo>
                  <a:lnTo>
                    <a:pt x="17959" y="53875"/>
                  </a:lnTo>
                  <a:lnTo>
                    <a:pt x="42114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6664538" y="4811523"/>
              <a:ext cx="157929" cy="589597"/>
            </a:xfrm>
            <a:custGeom>
              <a:avLst/>
              <a:gdLst/>
              <a:ahLst/>
              <a:cxnLst/>
              <a:rect l="0" t="0" r="0" b="0"/>
              <a:pathLst>
                <a:path w="157929" h="589597">
                  <a:moveTo>
                    <a:pt x="157928" y="0"/>
                  </a:moveTo>
                  <a:lnTo>
                    <a:pt x="141140" y="56215"/>
                  </a:lnTo>
                  <a:lnTo>
                    <a:pt x="134595" y="111666"/>
                  </a:lnTo>
                  <a:lnTo>
                    <a:pt x="117854" y="171419"/>
                  </a:lnTo>
                  <a:lnTo>
                    <a:pt x="101471" y="221587"/>
                  </a:lnTo>
                  <a:lnTo>
                    <a:pt x="84862" y="274877"/>
                  </a:lnTo>
                  <a:lnTo>
                    <a:pt x="73887" y="322431"/>
                  </a:lnTo>
                  <a:lnTo>
                    <a:pt x="63228" y="374735"/>
                  </a:lnTo>
                  <a:lnTo>
                    <a:pt x="49145" y="428741"/>
                  </a:lnTo>
                  <a:lnTo>
                    <a:pt x="31588" y="483925"/>
                  </a:lnTo>
                  <a:lnTo>
                    <a:pt x="14038" y="544138"/>
                  </a:lnTo>
                  <a:lnTo>
                    <a:pt x="0" y="5895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6885637" y="4948394"/>
              <a:ext cx="126343" cy="21057"/>
            </a:xfrm>
            <a:custGeom>
              <a:avLst/>
              <a:gdLst/>
              <a:ahLst/>
              <a:cxnLst/>
              <a:rect l="0" t="0" r="0" b="0"/>
              <a:pathLst>
                <a:path w="126343" h="21057">
                  <a:moveTo>
                    <a:pt x="126342" y="0"/>
                  </a:moveTo>
                  <a:lnTo>
                    <a:pt x="72198" y="0"/>
                  </a:lnTo>
                  <a:lnTo>
                    <a:pt x="47296" y="2339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7055373" y="4876360"/>
              <a:ext cx="198762" cy="234041"/>
            </a:xfrm>
            <a:custGeom>
              <a:avLst/>
              <a:gdLst/>
              <a:ahLst/>
              <a:cxnLst/>
              <a:rect l="0" t="0" r="0" b="0"/>
              <a:pathLst>
                <a:path w="198762" h="234041">
                  <a:moveTo>
                    <a:pt x="104005" y="145733"/>
                  </a:moveTo>
                  <a:lnTo>
                    <a:pt x="118659" y="101770"/>
                  </a:lnTo>
                  <a:lnTo>
                    <a:pt x="117576" y="65896"/>
                  </a:lnTo>
                  <a:lnTo>
                    <a:pt x="109846" y="25631"/>
                  </a:lnTo>
                  <a:lnTo>
                    <a:pt x="103220" y="15362"/>
                  </a:lnTo>
                  <a:lnTo>
                    <a:pt x="83379" y="833"/>
                  </a:lnTo>
                  <a:lnTo>
                    <a:pt x="72707" y="0"/>
                  </a:lnTo>
                  <a:lnTo>
                    <a:pt x="51490" y="8433"/>
                  </a:lnTo>
                  <a:lnTo>
                    <a:pt x="25404" y="27323"/>
                  </a:lnTo>
                  <a:lnTo>
                    <a:pt x="13309" y="47092"/>
                  </a:lnTo>
                  <a:lnTo>
                    <a:pt x="5204" y="72647"/>
                  </a:lnTo>
                  <a:lnTo>
                    <a:pt x="0" y="133593"/>
                  </a:lnTo>
                  <a:lnTo>
                    <a:pt x="2220" y="173721"/>
                  </a:lnTo>
                  <a:lnTo>
                    <a:pt x="13405" y="207838"/>
                  </a:lnTo>
                  <a:lnTo>
                    <a:pt x="19039" y="218722"/>
                  </a:lnTo>
                  <a:lnTo>
                    <a:pt x="27474" y="225978"/>
                  </a:lnTo>
                  <a:lnTo>
                    <a:pt x="49324" y="234040"/>
                  </a:lnTo>
                  <a:lnTo>
                    <a:pt x="58192" y="232680"/>
                  </a:lnTo>
                  <a:lnTo>
                    <a:pt x="65274" y="228264"/>
                  </a:lnTo>
                  <a:lnTo>
                    <a:pt x="96262" y="186237"/>
                  </a:lnTo>
                  <a:lnTo>
                    <a:pt x="108600" y="154615"/>
                  </a:lnTo>
                  <a:lnTo>
                    <a:pt x="113362" y="102600"/>
                  </a:lnTo>
                  <a:lnTo>
                    <a:pt x="115183" y="83279"/>
                  </a:lnTo>
                  <a:lnTo>
                    <a:pt x="117306" y="83040"/>
                  </a:lnTo>
                  <a:lnTo>
                    <a:pt x="119891" y="86390"/>
                  </a:lnTo>
                  <a:lnTo>
                    <a:pt x="138953" y="131780"/>
                  </a:lnTo>
                  <a:lnTo>
                    <a:pt x="164331" y="162604"/>
                  </a:lnTo>
                  <a:lnTo>
                    <a:pt x="177999" y="170779"/>
                  </a:lnTo>
                  <a:lnTo>
                    <a:pt x="198761" y="1773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7264663" y="4885223"/>
              <a:ext cx="126343" cy="168457"/>
            </a:xfrm>
            <a:custGeom>
              <a:avLst/>
              <a:gdLst/>
              <a:ahLst/>
              <a:cxnLst/>
              <a:rect l="0" t="0" r="0" b="0"/>
              <a:pathLst>
                <a:path w="126343" h="168457">
                  <a:moveTo>
                    <a:pt x="126342" y="0"/>
                  </a:moveTo>
                  <a:lnTo>
                    <a:pt x="109574" y="11178"/>
                  </a:lnTo>
                  <a:lnTo>
                    <a:pt x="66749" y="73217"/>
                  </a:lnTo>
                  <a:lnTo>
                    <a:pt x="31595" y="126278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7233077" y="4864165"/>
              <a:ext cx="147400" cy="221100"/>
            </a:xfrm>
            <a:custGeom>
              <a:avLst/>
              <a:gdLst/>
              <a:ahLst/>
              <a:cxnLst/>
              <a:rect l="0" t="0" r="0" b="0"/>
              <a:pathLst>
                <a:path w="147400" h="221100">
                  <a:moveTo>
                    <a:pt x="0" y="0"/>
                  </a:moveTo>
                  <a:lnTo>
                    <a:pt x="35918" y="53875"/>
                  </a:lnTo>
                  <a:lnTo>
                    <a:pt x="70299" y="111037"/>
                  </a:lnTo>
                  <a:lnTo>
                    <a:pt x="105299" y="167827"/>
                  </a:lnTo>
                  <a:lnTo>
                    <a:pt x="147399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7496290" y="4916808"/>
              <a:ext cx="1" cy="189514"/>
            </a:xfrm>
            <a:custGeom>
              <a:avLst/>
              <a:gdLst/>
              <a:ahLst/>
              <a:cxnLst/>
              <a:rect l="0" t="0" r="0" b="0"/>
              <a:pathLst>
                <a:path w="1" h="189514">
                  <a:moveTo>
                    <a:pt x="0" y="0"/>
                  </a:moveTo>
                  <a:lnTo>
                    <a:pt x="0" y="54145"/>
                  </a:lnTo>
                  <a:lnTo>
                    <a:pt x="0" y="109091"/>
                  </a:lnTo>
                  <a:lnTo>
                    <a:pt x="0" y="167561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7464704" y="476940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7585336" y="4867092"/>
              <a:ext cx="153678" cy="252682"/>
            </a:xfrm>
            <a:custGeom>
              <a:avLst/>
              <a:gdLst/>
              <a:ahLst/>
              <a:cxnLst/>
              <a:rect l="0" t="0" r="0" b="0"/>
              <a:pathLst>
                <a:path w="153678" h="252682">
                  <a:moveTo>
                    <a:pt x="110995" y="18131"/>
                  </a:moveTo>
                  <a:lnTo>
                    <a:pt x="99817" y="6952"/>
                  </a:lnTo>
                  <a:lnTo>
                    <a:pt x="81851" y="1464"/>
                  </a:lnTo>
                  <a:lnTo>
                    <a:pt x="70509" y="0"/>
                  </a:lnTo>
                  <a:lnTo>
                    <a:pt x="48548" y="4614"/>
                  </a:lnTo>
                  <a:lnTo>
                    <a:pt x="28259" y="15633"/>
                  </a:lnTo>
                  <a:lnTo>
                    <a:pt x="11443" y="32228"/>
                  </a:lnTo>
                  <a:lnTo>
                    <a:pt x="2409" y="54422"/>
                  </a:lnTo>
                  <a:lnTo>
                    <a:pt x="0" y="66891"/>
                  </a:lnTo>
                  <a:lnTo>
                    <a:pt x="3562" y="86985"/>
                  </a:lnTo>
                  <a:lnTo>
                    <a:pt x="7788" y="95619"/>
                  </a:lnTo>
                  <a:lnTo>
                    <a:pt x="21842" y="108332"/>
                  </a:lnTo>
                  <a:lnTo>
                    <a:pt x="40956" y="116711"/>
                  </a:lnTo>
                  <a:lnTo>
                    <a:pt x="88235" y="128330"/>
                  </a:lnTo>
                  <a:lnTo>
                    <a:pt x="126127" y="152462"/>
                  </a:lnTo>
                  <a:lnTo>
                    <a:pt x="148884" y="178425"/>
                  </a:lnTo>
                  <a:lnTo>
                    <a:pt x="152632" y="188165"/>
                  </a:lnTo>
                  <a:lnTo>
                    <a:pt x="153677" y="208345"/>
                  </a:lnTo>
                  <a:lnTo>
                    <a:pt x="147123" y="225893"/>
                  </a:lnTo>
                  <a:lnTo>
                    <a:pt x="142100" y="233848"/>
                  </a:lnTo>
                  <a:lnTo>
                    <a:pt x="124039" y="245806"/>
                  </a:lnTo>
                  <a:lnTo>
                    <a:pt x="101585" y="252681"/>
                  </a:lnTo>
                  <a:lnTo>
                    <a:pt x="55454" y="247562"/>
                  </a:lnTo>
                  <a:lnTo>
                    <a:pt x="5710" y="2392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3" name="Group 192"/>
          <p:cNvGrpSpPr/>
          <p:nvPr/>
        </p:nvGrpSpPr>
        <p:grpSpPr>
          <a:xfrm>
            <a:off x="8096605" y="4506197"/>
            <a:ext cx="1461882" cy="884394"/>
            <a:chOff x="8096605" y="4506197"/>
            <a:chExt cx="1461882" cy="884394"/>
          </a:xfrm>
        </p:grpSpPr>
        <p:sp>
          <p:nvSpPr>
            <p:cNvPr id="182" name="Freeform 181"/>
            <p:cNvSpPr/>
            <p:nvPr/>
          </p:nvSpPr>
          <p:spPr>
            <a:xfrm>
              <a:off x="8096605" y="4506197"/>
              <a:ext cx="168266" cy="694881"/>
            </a:xfrm>
            <a:custGeom>
              <a:avLst/>
              <a:gdLst/>
              <a:ahLst/>
              <a:cxnLst/>
              <a:rect l="0" t="0" r="0" b="0"/>
              <a:pathLst>
                <a:path w="168266" h="694881">
                  <a:moveTo>
                    <a:pt x="168265" y="0"/>
                  </a:moveTo>
                  <a:lnTo>
                    <a:pt x="117271" y="54114"/>
                  </a:lnTo>
                  <a:lnTo>
                    <a:pt x="81915" y="112714"/>
                  </a:lnTo>
                  <a:lnTo>
                    <a:pt x="48937" y="173637"/>
                  </a:lnTo>
                  <a:lnTo>
                    <a:pt x="22252" y="230923"/>
                  </a:lnTo>
                  <a:lnTo>
                    <a:pt x="7102" y="284780"/>
                  </a:lnTo>
                  <a:lnTo>
                    <a:pt x="1971" y="340183"/>
                  </a:lnTo>
                  <a:lnTo>
                    <a:pt x="450" y="401052"/>
                  </a:lnTo>
                  <a:lnTo>
                    <a:pt x="0" y="463541"/>
                  </a:lnTo>
                  <a:lnTo>
                    <a:pt x="8252" y="523492"/>
                  </a:lnTo>
                  <a:lnTo>
                    <a:pt x="21147" y="576061"/>
                  </a:lnTo>
                  <a:lnTo>
                    <a:pt x="40549" y="626176"/>
                  </a:lnTo>
                  <a:lnTo>
                    <a:pt x="60104" y="656066"/>
                  </a:lnTo>
                  <a:lnTo>
                    <a:pt x="93738" y="684787"/>
                  </a:lnTo>
                  <a:lnTo>
                    <a:pt x="115623" y="6948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8222757" y="4864165"/>
              <a:ext cx="115814" cy="245345"/>
            </a:xfrm>
            <a:custGeom>
              <a:avLst/>
              <a:gdLst/>
              <a:ahLst/>
              <a:cxnLst/>
              <a:rect l="0" t="0" r="0" b="0"/>
              <a:pathLst>
                <a:path w="115814" h="245345">
                  <a:moveTo>
                    <a:pt x="0" y="0"/>
                  </a:moveTo>
                  <a:lnTo>
                    <a:pt x="14654" y="58617"/>
                  </a:lnTo>
                  <a:lnTo>
                    <a:pt x="28197" y="111621"/>
                  </a:lnTo>
                  <a:lnTo>
                    <a:pt x="45639" y="173494"/>
                  </a:lnTo>
                  <a:lnTo>
                    <a:pt x="63172" y="230905"/>
                  </a:lnTo>
                  <a:lnTo>
                    <a:pt x="66681" y="241674"/>
                  </a:lnTo>
                  <a:lnTo>
                    <a:pt x="70191" y="245344"/>
                  </a:lnTo>
                  <a:lnTo>
                    <a:pt x="73700" y="244281"/>
                  </a:lnTo>
                  <a:lnTo>
                    <a:pt x="77209" y="240063"/>
                  </a:lnTo>
                  <a:lnTo>
                    <a:pt x="91247" y="190097"/>
                  </a:lnTo>
                  <a:lnTo>
                    <a:pt x="100605" y="136264"/>
                  </a:lnTo>
                  <a:lnTo>
                    <a:pt x="107479" y="78086"/>
                  </a:lnTo>
                  <a:lnTo>
                    <a:pt x="113344" y="43414"/>
                  </a:lnTo>
                  <a:lnTo>
                    <a:pt x="115813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8404613" y="4892840"/>
              <a:ext cx="148415" cy="261684"/>
            </a:xfrm>
            <a:custGeom>
              <a:avLst/>
              <a:gdLst/>
              <a:ahLst/>
              <a:cxnLst/>
              <a:rect l="0" t="0" r="0" b="0"/>
              <a:pathLst>
                <a:path w="148415" h="261684">
                  <a:moveTo>
                    <a:pt x="7656" y="76610"/>
                  </a:moveTo>
                  <a:lnTo>
                    <a:pt x="17231" y="107893"/>
                  </a:lnTo>
                  <a:lnTo>
                    <a:pt x="27900" y="124049"/>
                  </a:lnTo>
                  <a:lnTo>
                    <a:pt x="43559" y="135909"/>
                  </a:lnTo>
                  <a:lnTo>
                    <a:pt x="63387" y="143909"/>
                  </a:lnTo>
                  <a:lnTo>
                    <a:pt x="87798" y="147465"/>
                  </a:lnTo>
                  <a:lnTo>
                    <a:pt x="108005" y="142806"/>
                  </a:lnTo>
                  <a:lnTo>
                    <a:pt x="116669" y="138288"/>
                  </a:lnTo>
                  <a:lnTo>
                    <a:pt x="129416" y="123910"/>
                  </a:lnTo>
                  <a:lnTo>
                    <a:pt x="147131" y="86083"/>
                  </a:lnTo>
                  <a:lnTo>
                    <a:pt x="148414" y="62493"/>
                  </a:lnTo>
                  <a:lnTo>
                    <a:pt x="143915" y="38751"/>
                  </a:lnTo>
                  <a:lnTo>
                    <a:pt x="134116" y="20400"/>
                  </a:lnTo>
                  <a:lnTo>
                    <a:pt x="118843" y="7564"/>
                  </a:lnTo>
                  <a:lnTo>
                    <a:pt x="109857" y="2504"/>
                  </a:lnTo>
                  <a:lnTo>
                    <a:pt x="90513" y="0"/>
                  </a:lnTo>
                  <a:lnTo>
                    <a:pt x="70218" y="3957"/>
                  </a:lnTo>
                  <a:lnTo>
                    <a:pt x="49499" y="13515"/>
                  </a:lnTo>
                  <a:lnTo>
                    <a:pt x="23694" y="37638"/>
                  </a:lnTo>
                  <a:lnTo>
                    <a:pt x="6819" y="67013"/>
                  </a:lnTo>
                  <a:lnTo>
                    <a:pt x="0" y="109122"/>
                  </a:lnTo>
                  <a:lnTo>
                    <a:pt x="3568" y="158643"/>
                  </a:lnTo>
                  <a:lnTo>
                    <a:pt x="16424" y="209798"/>
                  </a:lnTo>
                  <a:lnTo>
                    <a:pt x="46953" y="251138"/>
                  </a:lnTo>
                  <a:lnTo>
                    <a:pt x="66845" y="259463"/>
                  </a:lnTo>
                  <a:lnTo>
                    <a:pt x="78701" y="261683"/>
                  </a:lnTo>
                  <a:lnTo>
                    <a:pt x="98114" y="257911"/>
                  </a:lnTo>
                  <a:lnTo>
                    <a:pt x="133998" y="2345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8591253" y="4874694"/>
              <a:ext cx="126344" cy="273981"/>
            </a:xfrm>
            <a:custGeom>
              <a:avLst/>
              <a:gdLst/>
              <a:ahLst/>
              <a:cxnLst/>
              <a:rect l="0" t="0" r="0" b="0"/>
              <a:pathLst>
                <a:path w="126344" h="273981">
                  <a:moveTo>
                    <a:pt x="0" y="147399"/>
                  </a:moveTo>
                  <a:lnTo>
                    <a:pt x="17959" y="210827"/>
                  </a:lnTo>
                  <a:lnTo>
                    <a:pt x="36302" y="273980"/>
                  </a:lnTo>
                  <a:lnTo>
                    <a:pt x="35901" y="273901"/>
                  </a:lnTo>
                  <a:lnTo>
                    <a:pt x="20512" y="223553"/>
                  </a:lnTo>
                  <a:lnTo>
                    <a:pt x="12501" y="165432"/>
                  </a:lnTo>
                  <a:lnTo>
                    <a:pt x="12089" y="110060"/>
                  </a:lnTo>
                  <a:lnTo>
                    <a:pt x="16292" y="86350"/>
                  </a:lnTo>
                  <a:lnTo>
                    <a:pt x="28298" y="67234"/>
                  </a:lnTo>
                  <a:lnTo>
                    <a:pt x="67418" y="29781"/>
                  </a:lnTo>
                  <a:lnTo>
                    <a:pt x="12634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8801823" y="4674653"/>
              <a:ext cx="1" cy="452726"/>
            </a:xfrm>
            <a:custGeom>
              <a:avLst/>
              <a:gdLst/>
              <a:ahLst/>
              <a:cxnLst/>
              <a:rect l="0" t="0" r="0" b="0"/>
              <a:pathLst>
                <a:path w="1" h="452726">
                  <a:moveTo>
                    <a:pt x="0" y="0"/>
                  </a:moveTo>
                  <a:lnTo>
                    <a:pt x="0" y="60383"/>
                  </a:lnTo>
                  <a:lnTo>
                    <a:pt x="0" y="121226"/>
                  </a:lnTo>
                  <a:lnTo>
                    <a:pt x="0" y="167352"/>
                  </a:lnTo>
                  <a:lnTo>
                    <a:pt x="0" y="215148"/>
                  </a:lnTo>
                  <a:lnTo>
                    <a:pt x="0" y="260568"/>
                  </a:lnTo>
                  <a:lnTo>
                    <a:pt x="0" y="304151"/>
                  </a:lnTo>
                  <a:lnTo>
                    <a:pt x="0" y="365809"/>
                  </a:lnTo>
                  <a:lnTo>
                    <a:pt x="0" y="423511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8717596" y="4858576"/>
              <a:ext cx="178985" cy="58233"/>
            </a:xfrm>
            <a:custGeom>
              <a:avLst/>
              <a:gdLst/>
              <a:ahLst/>
              <a:cxnLst/>
              <a:rect l="0" t="0" r="0" b="0"/>
              <a:pathLst>
                <a:path w="178985" h="58233">
                  <a:moveTo>
                    <a:pt x="178984" y="5589"/>
                  </a:moveTo>
                  <a:lnTo>
                    <a:pt x="162217" y="0"/>
                  </a:lnTo>
                  <a:lnTo>
                    <a:pt x="144625" y="376"/>
                  </a:lnTo>
                  <a:lnTo>
                    <a:pt x="83984" y="16585"/>
                  </a:lnTo>
                  <a:lnTo>
                    <a:pt x="24155" y="45549"/>
                  </a:lnTo>
                  <a:lnTo>
                    <a:pt x="0" y="582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8938694" y="4990507"/>
              <a:ext cx="10530" cy="168457"/>
            </a:xfrm>
            <a:custGeom>
              <a:avLst/>
              <a:gdLst/>
              <a:ahLst/>
              <a:cxnLst/>
              <a:rect l="0" t="0" r="0" b="0"/>
              <a:pathLst>
                <a:path w="10530" h="168457">
                  <a:moveTo>
                    <a:pt x="0" y="0"/>
                  </a:moveTo>
                  <a:lnTo>
                    <a:pt x="7236" y="27556"/>
                  </a:lnTo>
                  <a:lnTo>
                    <a:pt x="9879" y="86899"/>
                  </a:lnTo>
                  <a:lnTo>
                    <a:pt x="10336" y="131423"/>
                  </a:lnTo>
                  <a:lnTo>
                    <a:pt x="10529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8928165" y="4832580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9003160" y="4942093"/>
              <a:ext cx="335618" cy="268915"/>
            </a:xfrm>
            <a:custGeom>
              <a:avLst/>
              <a:gdLst/>
              <a:ahLst/>
              <a:cxnLst/>
              <a:rect l="0" t="0" r="0" b="0"/>
              <a:pathLst>
                <a:path w="335618" h="268915">
                  <a:moveTo>
                    <a:pt x="93462" y="48414"/>
                  </a:moveTo>
                  <a:lnTo>
                    <a:pt x="99051" y="31647"/>
                  </a:lnTo>
                  <a:lnTo>
                    <a:pt x="98358" y="24368"/>
                  </a:lnTo>
                  <a:lnTo>
                    <a:pt x="91348" y="10041"/>
                  </a:lnTo>
                  <a:lnTo>
                    <a:pt x="83864" y="5285"/>
                  </a:lnTo>
                  <a:lnTo>
                    <a:pt x="63070" y="0"/>
                  </a:lnTo>
                  <a:lnTo>
                    <a:pt x="53313" y="930"/>
                  </a:lnTo>
                  <a:lnTo>
                    <a:pt x="36233" y="8203"/>
                  </a:lnTo>
                  <a:lnTo>
                    <a:pt x="13464" y="36630"/>
                  </a:lnTo>
                  <a:lnTo>
                    <a:pt x="3077" y="80278"/>
                  </a:lnTo>
                  <a:lnTo>
                    <a:pt x="0" y="130255"/>
                  </a:lnTo>
                  <a:lnTo>
                    <a:pt x="4678" y="170929"/>
                  </a:lnTo>
                  <a:lnTo>
                    <a:pt x="19062" y="205208"/>
                  </a:lnTo>
                  <a:lnTo>
                    <a:pt x="34659" y="220656"/>
                  </a:lnTo>
                  <a:lnTo>
                    <a:pt x="43731" y="226413"/>
                  </a:lnTo>
                  <a:lnTo>
                    <a:pt x="63171" y="229690"/>
                  </a:lnTo>
                  <a:lnTo>
                    <a:pt x="104246" y="222262"/>
                  </a:lnTo>
                  <a:lnTo>
                    <a:pt x="159786" y="200914"/>
                  </a:lnTo>
                  <a:lnTo>
                    <a:pt x="184941" y="195741"/>
                  </a:lnTo>
                  <a:lnTo>
                    <a:pt x="240429" y="172393"/>
                  </a:lnTo>
                  <a:lnTo>
                    <a:pt x="255487" y="158498"/>
                  </a:lnTo>
                  <a:lnTo>
                    <a:pt x="261140" y="149879"/>
                  </a:lnTo>
                  <a:lnTo>
                    <a:pt x="269096" y="115393"/>
                  </a:lnTo>
                  <a:lnTo>
                    <a:pt x="265864" y="81128"/>
                  </a:lnTo>
                  <a:lnTo>
                    <a:pt x="254312" y="62564"/>
                  </a:lnTo>
                  <a:lnTo>
                    <a:pt x="246319" y="54338"/>
                  </a:lnTo>
                  <a:lnTo>
                    <a:pt x="237481" y="50023"/>
                  </a:lnTo>
                  <a:lnTo>
                    <a:pt x="218301" y="48350"/>
                  </a:lnTo>
                  <a:lnTo>
                    <a:pt x="210614" y="51881"/>
                  </a:lnTo>
                  <a:lnTo>
                    <a:pt x="198951" y="65163"/>
                  </a:lnTo>
                  <a:lnTo>
                    <a:pt x="185809" y="92371"/>
                  </a:lnTo>
                  <a:lnTo>
                    <a:pt x="179293" y="149817"/>
                  </a:lnTo>
                  <a:lnTo>
                    <a:pt x="178165" y="199083"/>
                  </a:lnTo>
                  <a:lnTo>
                    <a:pt x="180170" y="241496"/>
                  </a:lnTo>
                  <a:lnTo>
                    <a:pt x="188930" y="261350"/>
                  </a:lnTo>
                  <a:lnTo>
                    <a:pt x="195712" y="266411"/>
                  </a:lnTo>
                  <a:lnTo>
                    <a:pt x="203743" y="268614"/>
                  </a:lnTo>
                  <a:lnTo>
                    <a:pt x="212606" y="268914"/>
                  </a:lnTo>
                  <a:lnTo>
                    <a:pt x="220854" y="264434"/>
                  </a:lnTo>
                  <a:lnTo>
                    <a:pt x="236258" y="246979"/>
                  </a:lnTo>
                  <a:lnTo>
                    <a:pt x="252495" y="216433"/>
                  </a:lnTo>
                  <a:lnTo>
                    <a:pt x="260056" y="166264"/>
                  </a:lnTo>
                  <a:lnTo>
                    <a:pt x="261365" y="134546"/>
                  </a:lnTo>
                  <a:lnTo>
                    <a:pt x="276550" y="196641"/>
                  </a:lnTo>
                  <a:lnTo>
                    <a:pt x="292250" y="222055"/>
                  </a:lnTo>
                  <a:lnTo>
                    <a:pt x="299686" y="226176"/>
                  </a:lnTo>
                  <a:lnTo>
                    <a:pt x="335617" y="22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9391419" y="4864165"/>
              <a:ext cx="10530" cy="347442"/>
            </a:xfrm>
            <a:custGeom>
              <a:avLst/>
              <a:gdLst/>
              <a:ahLst/>
              <a:cxnLst/>
              <a:rect l="0" t="0" r="0" b="0"/>
              <a:pathLst>
                <a:path w="10530" h="347442">
                  <a:moveTo>
                    <a:pt x="0" y="0"/>
                  </a:moveTo>
                  <a:lnTo>
                    <a:pt x="0" y="58617"/>
                  </a:lnTo>
                  <a:lnTo>
                    <a:pt x="0" y="110175"/>
                  </a:lnTo>
                  <a:lnTo>
                    <a:pt x="5590" y="169905"/>
                  </a:lnTo>
                  <a:lnTo>
                    <a:pt x="9066" y="226468"/>
                  </a:lnTo>
                  <a:lnTo>
                    <a:pt x="10240" y="289577"/>
                  </a:lnTo>
                  <a:lnTo>
                    <a:pt x="10529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9412477" y="4653596"/>
              <a:ext cx="146010" cy="736995"/>
            </a:xfrm>
            <a:custGeom>
              <a:avLst/>
              <a:gdLst/>
              <a:ahLst/>
              <a:cxnLst/>
              <a:rect l="0" t="0" r="0" b="0"/>
              <a:pathLst>
                <a:path w="146010" h="736995">
                  <a:moveTo>
                    <a:pt x="21057" y="0"/>
                  </a:moveTo>
                  <a:lnTo>
                    <a:pt x="41355" y="55044"/>
                  </a:lnTo>
                  <a:lnTo>
                    <a:pt x="72509" y="106452"/>
                  </a:lnTo>
                  <a:lnTo>
                    <a:pt x="95951" y="161667"/>
                  </a:lnTo>
                  <a:lnTo>
                    <a:pt x="115508" y="220204"/>
                  </a:lnTo>
                  <a:lnTo>
                    <a:pt x="133320" y="277132"/>
                  </a:lnTo>
                  <a:lnTo>
                    <a:pt x="142707" y="329338"/>
                  </a:lnTo>
                  <a:lnTo>
                    <a:pt x="146009" y="383541"/>
                  </a:lnTo>
                  <a:lnTo>
                    <a:pt x="145817" y="440025"/>
                  </a:lnTo>
                  <a:lnTo>
                    <a:pt x="135864" y="501689"/>
                  </a:lnTo>
                  <a:lnTo>
                    <a:pt x="128234" y="535318"/>
                  </a:lnTo>
                  <a:lnTo>
                    <a:pt x="103180" y="589611"/>
                  </a:lnTo>
                  <a:lnTo>
                    <a:pt x="72960" y="647454"/>
                  </a:lnTo>
                  <a:lnTo>
                    <a:pt x="31271" y="701633"/>
                  </a:lnTo>
                  <a:lnTo>
                    <a:pt x="0" y="7369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3" name="Group 212"/>
          <p:cNvGrpSpPr/>
          <p:nvPr/>
        </p:nvGrpSpPr>
        <p:grpSpPr>
          <a:xfrm>
            <a:off x="154289" y="1952977"/>
            <a:ext cx="2906035" cy="510692"/>
            <a:chOff x="154289" y="1952977"/>
            <a:chExt cx="2906035" cy="510692"/>
          </a:xfrm>
        </p:grpSpPr>
        <p:sp>
          <p:nvSpPr>
            <p:cNvPr id="194" name="Freeform 193"/>
            <p:cNvSpPr/>
            <p:nvPr/>
          </p:nvSpPr>
          <p:spPr>
            <a:xfrm>
              <a:off x="154289" y="2058229"/>
              <a:ext cx="224737" cy="344029"/>
            </a:xfrm>
            <a:custGeom>
              <a:avLst/>
              <a:gdLst/>
              <a:ahLst/>
              <a:cxnLst/>
              <a:rect l="0" t="0" r="0" b="0"/>
              <a:pathLst>
                <a:path w="224737" h="344029">
                  <a:moveTo>
                    <a:pt x="66809" y="68527"/>
                  </a:moveTo>
                  <a:lnTo>
                    <a:pt x="52155" y="121555"/>
                  </a:lnTo>
                  <a:lnTo>
                    <a:pt x="38611" y="172935"/>
                  </a:lnTo>
                  <a:lnTo>
                    <a:pt x="29338" y="221255"/>
                  </a:lnTo>
                  <a:lnTo>
                    <a:pt x="24901" y="271447"/>
                  </a:lnTo>
                  <a:lnTo>
                    <a:pt x="13514" y="327802"/>
                  </a:lnTo>
                  <a:lnTo>
                    <a:pt x="10222" y="339643"/>
                  </a:lnTo>
                  <a:lnTo>
                    <a:pt x="6857" y="344028"/>
                  </a:lnTo>
                  <a:lnTo>
                    <a:pt x="3445" y="343441"/>
                  </a:lnTo>
                  <a:lnTo>
                    <a:pt x="0" y="339541"/>
                  </a:lnTo>
                  <a:lnTo>
                    <a:pt x="1706" y="285187"/>
                  </a:lnTo>
                  <a:lnTo>
                    <a:pt x="6376" y="223845"/>
                  </a:lnTo>
                  <a:lnTo>
                    <a:pt x="11858" y="173039"/>
                  </a:lnTo>
                  <a:lnTo>
                    <a:pt x="16602" y="124060"/>
                  </a:lnTo>
                  <a:lnTo>
                    <a:pt x="28536" y="83031"/>
                  </a:lnTo>
                  <a:lnTo>
                    <a:pt x="51890" y="26937"/>
                  </a:lnTo>
                  <a:lnTo>
                    <a:pt x="59399" y="5589"/>
                  </a:lnTo>
                  <a:lnTo>
                    <a:pt x="65378" y="832"/>
                  </a:lnTo>
                  <a:lnTo>
                    <a:pt x="72874" y="0"/>
                  </a:lnTo>
                  <a:lnTo>
                    <a:pt x="81381" y="1786"/>
                  </a:lnTo>
                  <a:lnTo>
                    <a:pt x="97072" y="13128"/>
                  </a:lnTo>
                  <a:lnTo>
                    <a:pt x="119060" y="42364"/>
                  </a:lnTo>
                  <a:lnTo>
                    <a:pt x="147259" y="101780"/>
                  </a:lnTo>
                  <a:lnTo>
                    <a:pt x="169615" y="158760"/>
                  </a:lnTo>
                  <a:lnTo>
                    <a:pt x="185642" y="210093"/>
                  </a:lnTo>
                  <a:lnTo>
                    <a:pt x="203615" y="267800"/>
                  </a:lnTo>
                  <a:lnTo>
                    <a:pt x="221611" y="322313"/>
                  </a:lnTo>
                  <a:lnTo>
                    <a:pt x="224736" y="3317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210569" y="2295212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21057"/>
                  </a:moveTo>
                  <a:lnTo>
                    <a:pt x="71298" y="4269"/>
                  </a:lnTo>
                  <a:lnTo>
                    <a:pt x="26129" y="84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410611" y="2063585"/>
              <a:ext cx="42115" cy="315856"/>
            </a:xfrm>
            <a:custGeom>
              <a:avLst/>
              <a:gdLst/>
              <a:ahLst/>
              <a:cxnLst/>
              <a:rect l="0" t="0" r="0" b="0"/>
              <a:pathLst>
                <a:path w="42115" h="315856">
                  <a:moveTo>
                    <a:pt x="0" y="0"/>
                  </a:moveTo>
                  <a:lnTo>
                    <a:pt x="9065" y="58617"/>
                  </a:lnTo>
                  <a:lnTo>
                    <a:pt x="18669" y="121453"/>
                  </a:lnTo>
                  <a:lnTo>
                    <a:pt x="26174" y="181528"/>
                  </a:lnTo>
                  <a:lnTo>
                    <a:pt x="30517" y="238455"/>
                  </a:lnTo>
                  <a:lnTo>
                    <a:pt x="34494" y="288521"/>
                  </a:lnTo>
                  <a:lnTo>
                    <a:pt x="42114" y="3158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455222" y="2116227"/>
              <a:ext cx="102789" cy="263214"/>
            </a:xfrm>
            <a:custGeom>
              <a:avLst/>
              <a:gdLst/>
              <a:ahLst/>
              <a:cxnLst/>
              <a:rect l="0" t="0" r="0" b="0"/>
              <a:pathLst>
                <a:path w="102789" h="263214">
                  <a:moveTo>
                    <a:pt x="50145" y="0"/>
                  </a:moveTo>
                  <a:lnTo>
                    <a:pt x="31017" y="53876"/>
                  </a:lnTo>
                  <a:lnTo>
                    <a:pt x="5931" y="105448"/>
                  </a:lnTo>
                  <a:lnTo>
                    <a:pt x="0" y="142508"/>
                  </a:lnTo>
                  <a:lnTo>
                    <a:pt x="3832" y="177536"/>
                  </a:lnTo>
                  <a:lnTo>
                    <a:pt x="12404" y="196278"/>
                  </a:lnTo>
                  <a:lnTo>
                    <a:pt x="25183" y="212407"/>
                  </a:lnTo>
                  <a:lnTo>
                    <a:pt x="73907" y="253707"/>
                  </a:lnTo>
                  <a:lnTo>
                    <a:pt x="102788" y="2632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585689" y="2190277"/>
              <a:ext cx="182892" cy="189880"/>
            </a:xfrm>
            <a:custGeom>
              <a:avLst/>
              <a:gdLst/>
              <a:ahLst/>
              <a:cxnLst/>
              <a:rect l="0" t="0" r="0" b="0"/>
              <a:pathLst>
                <a:path w="182892" h="189880">
                  <a:moveTo>
                    <a:pt x="109191" y="125992"/>
                  </a:moveTo>
                  <a:lnTo>
                    <a:pt x="114781" y="109224"/>
                  </a:lnTo>
                  <a:lnTo>
                    <a:pt x="112667" y="76440"/>
                  </a:lnTo>
                  <a:lnTo>
                    <a:pt x="100303" y="25780"/>
                  </a:lnTo>
                  <a:lnTo>
                    <a:pt x="89253" y="6974"/>
                  </a:lnTo>
                  <a:lnTo>
                    <a:pt x="81861" y="2193"/>
                  </a:lnTo>
                  <a:lnTo>
                    <a:pt x="64289" y="0"/>
                  </a:lnTo>
                  <a:lnTo>
                    <a:pt x="34666" y="10932"/>
                  </a:lnTo>
                  <a:lnTo>
                    <a:pt x="20307" y="25721"/>
                  </a:lnTo>
                  <a:lnTo>
                    <a:pt x="5646" y="56898"/>
                  </a:lnTo>
                  <a:lnTo>
                    <a:pt x="0" y="81245"/>
                  </a:lnTo>
                  <a:lnTo>
                    <a:pt x="5908" y="125472"/>
                  </a:lnTo>
                  <a:lnTo>
                    <a:pt x="18340" y="168003"/>
                  </a:lnTo>
                  <a:lnTo>
                    <a:pt x="24057" y="176226"/>
                  </a:lnTo>
                  <a:lnTo>
                    <a:pt x="39768" y="188483"/>
                  </a:lnTo>
                  <a:lnTo>
                    <a:pt x="47702" y="189879"/>
                  </a:lnTo>
                  <a:lnTo>
                    <a:pt x="55330" y="188471"/>
                  </a:lnTo>
                  <a:lnTo>
                    <a:pt x="62755" y="185192"/>
                  </a:lnTo>
                  <a:lnTo>
                    <a:pt x="84384" y="163810"/>
                  </a:lnTo>
                  <a:lnTo>
                    <a:pt x="92317" y="142020"/>
                  </a:lnTo>
                  <a:lnTo>
                    <a:pt x="102999" y="95493"/>
                  </a:lnTo>
                  <a:lnTo>
                    <a:pt x="105063" y="92791"/>
                  </a:lnTo>
                  <a:lnTo>
                    <a:pt x="106439" y="95669"/>
                  </a:lnTo>
                  <a:lnTo>
                    <a:pt x="114237" y="128321"/>
                  </a:lnTo>
                  <a:lnTo>
                    <a:pt x="129274" y="152679"/>
                  </a:lnTo>
                  <a:lnTo>
                    <a:pt x="145023" y="164369"/>
                  </a:lnTo>
                  <a:lnTo>
                    <a:pt x="182891" y="17863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1096356" y="2124679"/>
              <a:ext cx="135479" cy="218648"/>
            </a:xfrm>
            <a:custGeom>
              <a:avLst/>
              <a:gdLst/>
              <a:ahLst/>
              <a:cxnLst/>
              <a:rect l="0" t="0" r="0" b="0"/>
              <a:pathLst>
                <a:path w="135479" h="218648">
                  <a:moveTo>
                    <a:pt x="114421" y="54720"/>
                  </a:moveTo>
                  <a:lnTo>
                    <a:pt x="104845" y="30673"/>
                  </a:lnTo>
                  <a:lnTo>
                    <a:pt x="94177" y="16346"/>
                  </a:lnTo>
                  <a:lnTo>
                    <a:pt x="69428" y="716"/>
                  </a:lnTo>
                  <a:lnTo>
                    <a:pt x="59859" y="0"/>
                  </a:lnTo>
                  <a:lnTo>
                    <a:pt x="39868" y="5443"/>
                  </a:lnTo>
                  <a:lnTo>
                    <a:pt x="22405" y="18781"/>
                  </a:lnTo>
                  <a:lnTo>
                    <a:pt x="14472" y="27251"/>
                  </a:lnTo>
                  <a:lnTo>
                    <a:pt x="5658" y="52260"/>
                  </a:lnTo>
                  <a:lnTo>
                    <a:pt x="0" y="110386"/>
                  </a:lnTo>
                  <a:lnTo>
                    <a:pt x="4609" y="152842"/>
                  </a:lnTo>
                  <a:lnTo>
                    <a:pt x="13363" y="174758"/>
                  </a:lnTo>
                  <a:lnTo>
                    <a:pt x="38047" y="207892"/>
                  </a:lnTo>
                  <a:lnTo>
                    <a:pt x="57860" y="216383"/>
                  </a:lnTo>
                  <a:lnTo>
                    <a:pt x="69695" y="218647"/>
                  </a:lnTo>
                  <a:lnTo>
                    <a:pt x="79924" y="217817"/>
                  </a:lnTo>
                  <a:lnTo>
                    <a:pt x="135478" y="19159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1267376" y="2168870"/>
              <a:ext cx="146680" cy="165125"/>
            </a:xfrm>
            <a:custGeom>
              <a:avLst/>
              <a:gdLst/>
              <a:ahLst/>
              <a:cxnLst/>
              <a:rect l="0" t="0" r="0" b="0"/>
              <a:pathLst>
                <a:path w="146680" h="165125">
                  <a:moveTo>
                    <a:pt x="69743" y="0"/>
                  </a:moveTo>
                  <a:lnTo>
                    <a:pt x="45696" y="9575"/>
                  </a:lnTo>
                  <a:lnTo>
                    <a:pt x="10150" y="39403"/>
                  </a:lnTo>
                  <a:lnTo>
                    <a:pt x="2313" y="59237"/>
                  </a:lnTo>
                  <a:lnTo>
                    <a:pt x="0" y="82479"/>
                  </a:lnTo>
                  <a:lnTo>
                    <a:pt x="2871" y="104508"/>
                  </a:lnTo>
                  <a:lnTo>
                    <a:pt x="16654" y="136640"/>
                  </a:lnTo>
                  <a:lnTo>
                    <a:pt x="32110" y="151586"/>
                  </a:lnTo>
                  <a:lnTo>
                    <a:pt x="51847" y="160958"/>
                  </a:lnTo>
                  <a:lnTo>
                    <a:pt x="76217" y="165124"/>
                  </a:lnTo>
                  <a:lnTo>
                    <a:pt x="96407" y="160736"/>
                  </a:lnTo>
                  <a:lnTo>
                    <a:pt x="128432" y="138855"/>
                  </a:lnTo>
                  <a:lnTo>
                    <a:pt x="144584" y="113282"/>
                  </a:lnTo>
                  <a:lnTo>
                    <a:pt x="146679" y="93631"/>
                  </a:lnTo>
                  <a:lnTo>
                    <a:pt x="138492" y="52420"/>
                  </a:lnTo>
                  <a:lnTo>
                    <a:pt x="126034" y="34606"/>
                  </a:lnTo>
                  <a:lnTo>
                    <a:pt x="105529" y="17663"/>
                  </a:lnTo>
                  <a:lnTo>
                    <a:pt x="9080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1450441" y="2189927"/>
              <a:ext cx="141779" cy="156363"/>
            </a:xfrm>
            <a:custGeom>
              <a:avLst/>
              <a:gdLst/>
              <a:ahLst/>
              <a:cxnLst/>
              <a:rect l="0" t="0" r="0" b="0"/>
              <a:pathLst>
                <a:path w="141779" h="156363">
                  <a:moveTo>
                    <a:pt x="76191" y="0"/>
                  </a:moveTo>
                  <a:lnTo>
                    <a:pt x="33499" y="14572"/>
                  </a:lnTo>
                  <a:lnTo>
                    <a:pt x="23163" y="20243"/>
                  </a:lnTo>
                  <a:lnTo>
                    <a:pt x="8559" y="35903"/>
                  </a:lnTo>
                  <a:lnTo>
                    <a:pt x="3027" y="44992"/>
                  </a:lnTo>
                  <a:lnTo>
                    <a:pt x="0" y="64450"/>
                  </a:lnTo>
                  <a:lnTo>
                    <a:pt x="7588" y="105538"/>
                  </a:lnTo>
                  <a:lnTo>
                    <a:pt x="22589" y="131356"/>
                  </a:lnTo>
                  <a:lnTo>
                    <a:pt x="53030" y="153824"/>
                  </a:lnTo>
                  <a:lnTo>
                    <a:pt x="64260" y="156362"/>
                  </a:lnTo>
                  <a:lnTo>
                    <a:pt x="86096" y="152942"/>
                  </a:lnTo>
                  <a:lnTo>
                    <a:pt x="118120" y="137863"/>
                  </a:lnTo>
                  <a:lnTo>
                    <a:pt x="133041" y="122104"/>
                  </a:lnTo>
                  <a:lnTo>
                    <a:pt x="138657" y="112988"/>
                  </a:lnTo>
                  <a:lnTo>
                    <a:pt x="141778" y="93501"/>
                  </a:lnTo>
                  <a:lnTo>
                    <a:pt x="134250" y="52394"/>
                  </a:lnTo>
                  <a:lnTo>
                    <a:pt x="121882" y="34595"/>
                  </a:lnTo>
                  <a:lnTo>
                    <a:pt x="97248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1642445" y="2137285"/>
              <a:ext cx="115815" cy="165096"/>
            </a:xfrm>
            <a:custGeom>
              <a:avLst/>
              <a:gdLst/>
              <a:ahLst/>
              <a:cxnLst/>
              <a:rect l="0" t="0" r="0" b="0"/>
              <a:pathLst>
                <a:path w="115815" h="165096">
                  <a:moveTo>
                    <a:pt x="0" y="94756"/>
                  </a:moveTo>
                  <a:lnTo>
                    <a:pt x="34329" y="155629"/>
                  </a:lnTo>
                  <a:lnTo>
                    <a:pt x="42163" y="165095"/>
                  </a:lnTo>
                  <a:lnTo>
                    <a:pt x="17481" y="104332"/>
                  </a:lnTo>
                  <a:lnTo>
                    <a:pt x="18178" y="67828"/>
                  </a:lnTo>
                  <a:lnTo>
                    <a:pt x="26017" y="47303"/>
                  </a:lnTo>
                  <a:lnTo>
                    <a:pt x="31382" y="38554"/>
                  </a:lnTo>
                  <a:lnTo>
                    <a:pt x="46703" y="25714"/>
                  </a:lnTo>
                  <a:lnTo>
                    <a:pt x="93021" y="5292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1804684" y="1952977"/>
              <a:ext cx="153617" cy="363676"/>
            </a:xfrm>
            <a:custGeom>
              <a:avLst/>
              <a:gdLst/>
              <a:ahLst/>
              <a:cxnLst/>
              <a:rect l="0" t="0" r="0" b="0"/>
              <a:pathLst>
                <a:path w="153617" h="363676">
                  <a:moveTo>
                    <a:pt x="122031" y="258007"/>
                  </a:moveTo>
                  <a:lnTo>
                    <a:pt x="92722" y="219634"/>
                  </a:lnTo>
                  <a:lnTo>
                    <a:pt x="66943" y="204003"/>
                  </a:lnTo>
                  <a:lnTo>
                    <a:pt x="57230" y="203287"/>
                  </a:lnTo>
                  <a:lnTo>
                    <a:pt x="37078" y="208731"/>
                  </a:lnTo>
                  <a:lnTo>
                    <a:pt x="19543" y="222068"/>
                  </a:lnTo>
                  <a:lnTo>
                    <a:pt x="11592" y="230538"/>
                  </a:lnTo>
                  <a:lnTo>
                    <a:pt x="2757" y="252428"/>
                  </a:lnTo>
                  <a:lnTo>
                    <a:pt x="0" y="277754"/>
                  </a:lnTo>
                  <a:lnTo>
                    <a:pt x="6195" y="317150"/>
                  </a:lnTo>
                  <a:lnTo>
                    <a:pt x="16346" y="340445"/>
                  </a:lnTo>
                  <a:lnTo>
                    <a:pt x="31776" y="356257"/>
                  </a:lnTo>
                  <a:lnTo>
                    <a:pt x="40804" y="362112"/>
                  </a:lnTo>
                  <a:lnTo>
                    <a:pt x="49162" y="363675"/>
                  </a:lnTo>
                  <a:lnTo>
                    <a:pt x="57074" y="362377"/>
                  </a:lnTo>
                  <a:lnTo>
                    <a:pt x="64688" y="359173"/>
                  </a:lnTo>
                  <a:lnTo>
                    <a:pt x="86583" y="337895"/>
                  </a:lnTo>
                  <a:lnTo>
                    <a:pt x="106536" y="290858"/>
                  </a:lnTo>
                  <a:lnTo>
                    <a:pt x="118623" y="233387"/>
                  </a:lnTo>
                  <a:lnTo>
                    <a:pt x="121358" y="171646"/>
                  </a:lnTo>
                  <a:lnTo>
                    <a:pt x="121831" y="122974"/>
                  </a:lnTo>
                  <a:lnTo>
                    <a:pt x="113586" y="62531"/>
                  </a:lnTo>
                  <a:lnTo>
                    <a:pt x="102891" y="22014"/>
                  </a:lnTo>
                  <a:lnTo>
                    <a:pt x="91687" y="2603"/>
                  </a:lnTo>
                  <a:lnTo>
                    <a:pt x="86594" y="0"/>
                  </a:lnTo>
                  <a:lnTo>
                    <a:pt x="82028" y="1774"/>
                  </a:lnTo>
                  <a:lnTo>
                    <a:pt x="77815" y="6467"/>
                  </a:lnTo>
                  <a:lnTo>
                    <a:pt x="73133" y="24159"/>
                  </a:lnTo>
                  <a:lnTo>
                    <a:pt x="72223" y="46450"/>
                  </a:lnTo>
                  <a:lnTo>
                    <a:pt x="78050" y="95595"/>
                  </a:lnTo>
                  <a:lnTo>
                    <a:pt x="85137" y="155346"/>
                  </a:lnTo>
                  <a:lnTo>
                    <a:pt x="98972" y="212209"/>
                  </a:lnTo>
                  <a:lnTo>
                    <a:pt x="123022" y="265381"/>
                  </a:lnTo>
                  <a:lnTo>
                    <a:pt x="135339" y="284681"/>
                  </a:lnTo>
                  <a:lnTo>
                    <a:pt x="153616" y="30012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Freeform 203"/>
            <p:cNvSpPr/>
            <p:nvPr/>
          </p:nvSpPr>
          <p:spPr>
            <a:xfrm>
              <a:off x="2042528" y="2168870"/>
              <a:ext cx="10530" cy="136872"/>
            </a:xfrm>
            <a:custGeom>
              <a:avLst/>
              <a:gdLst/>
              <a:ahLst/>
              <a:cxnLst/>
              <a:rect l="0" t="0" r="0" b="0"/>
              <a:pathLst>
                <a:path w="10530" h="136872">
                  <a:moveTo>
                    <a:pt x="0" y="0"/>
                  </a:moveTo>
                  <a:lnTo>
                    <a:pt x="0" y="58617"/>
                  </a:lnTo>
                  <a:lnTo>
                    <a:pt x="1170" y="109281"/>
                  </a:lnTo>
                  <a:lnTo>
                    <a:pt x="10529" y="1368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" name="Freeform 204"/>
            <p:cNvSpPr/>
            <p:nvPr/>
          </p:nvSpPr>
          <p:spPr>
            <a:xfrm>
              <a:off x="2063585" y="2095171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" name="Freeform 205"/>
            <p:cNvSpPr/>
            <p:nvPr/>
          </p:nvSpPr>
          <p:spPr>
            <a:xfrm>
              <a:off x="2158342" y="2168523"/>
              <a:ext cx="136871" cy="137692"/>
            </a:xfrm>
            <a:custGeom>
              <a:avLst/>
              <a:gdLst/>
              <a:ahLst/>
              <a:cxnLst/>
              <a:rect l="0" t="0" r="0" b="0"/>
              <a:pathLst>
                <a:path w="136871" h="137692">
                  <a:moveTo>
                    <a:pt x="0" y="74047"/>
                  </a:moveTo>
                  <a:lnTo>
                    <a:pt x="9065" y="132663"/>
                  </a:lnTo>
                  <a:lnTo>
                    <a:pt x="8383" y="137691"/>
                  </a:lnTo>
                  <a:lnTo>
                    <a:pt x="6758" y="137533"/>
                  </a:lnTo>
                  <a:lnTo>
                    <a:pt x="4505" y="133919"/>
                  </a:lnTo>
                  <a:lnTo>
                    <a:pt x="593" y="73497"/>
                  </a:lnTo>
                  <a:lnTo>
                    <a:pt x="2603" y="46896"/>
                  </a:lnTo>
                  <a:lnTo>
                    <a:pt x="11295" y="23375"/>
                  </a:lnTo>
                  <a:lnTo>
                    <a:pt x="29196" y="7462"/>
                  </a:lnTo>
                  <a:lnTo>
                    <a:pt x="40521" y="1581"/>
                  </a:lnTo>
                  <a:lnTo>
                    <a:pt x="51580" y="0"/>
                  </a:lnTo>
                  <a:lnTo>
                    <a:pt x="73227" y="4482"/>
                  </a:lnTo>
                  <a:lnTo>
                    <a:pt x="91427" y="17393"/>
                  </a:lnTo>
                  <a:lnTo>
                    <a:pt x="106144" y="34829"/>
                  </a:lnTo>
                  <a:lnTo>
                    <a:pt x="125125" y="77738"/>
                  </a:lnTo>
                  <a:lnTo>
                    <a:pt x="136870" y="13721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" name="Freeform 206"/>
            <p:cNvSpPr/>
            <p:nvPr/>
          </p:nvSpPr>
          <p:spPr>
            <a:xfrm>
              <a:off x="2355638" y="2189715"/>
              <a:ext cx="192259" cy="176283"/>
            </a:xfrm>
            <a:custGeom>
              <a:avLst/>
              <a:gdLst/>
              <a:ahLst/>
              <a:cxnLst/>
              <a:rect l="0" t="0" r="0" b="0"/>
              <a:pathLst>
                <a:path w="192259" h="176283">
                  <a:moveTo>
                    <a:pt x="108030" y="105497"/>
                  </a:moveTo>
                  <a:lnTo>
                    <a:pt x="113619" y="88729"/>
                  </a:lnTo>
                  <a:lnTo>
                    <a:pt x="113244" y="71139"/>
                  </a:lnTo>
                  <a:lnTo>
                    <a:pt x="103471" y="31250"/>
                  </a:lnTo>
                  <a:lnTo>
                    <a:pt x="90796" y="13617"/>
                  </a:lnTo>
                  <a:lnTo>
                    <a:pt x="82503" y="5639"/>
                  </a:lnTo>
                  <a:lnTo>
                    <a:pt x="73464" y="1490"/>
                  </a:lnTo>
                  <a:lnTo>
                    <a:pt x="54063" y="0"/>
                  </a:lnTo>
                  <a:lnTo>
                    <a:pt x="36861" y="6357"/>
                  </a:lnTo>
                  <a:lnTo>
                    <a:pt x="28999" y="11328"/>
                  </a:lnTo>
                  <a:lnTo>
                    <a:pt x="17143" y="26209"/>
                  </a:lnTo>
                  <a:lnTo>
                    <a:pt x="0" y="69948"/>
                  </a:lnTo>
                  <a:lnTo>
                    <a:pt x="112" y="109912"/>
                  </a:lnTo>
                  <a:lnTo>
                    <a:pt x="13143" y="145800"/>
                  </a:lnTo>
                  <a:lnTo>
                    <a:pt x="37412" y="173071"/>
                  </a:lnTo>
                  <a:lnTo>
                    <a:pt x="45743" y="176282"/>
                  </a:lnTo>
                  <a:lnTo>
                    <a:pt x="53637" y="176084"/>
                  </a:lnTo>
                  <a:lnTo>
                    <a:pt x="61240" y="173612"/>
                  </a:lnTo>
                  <a:lnTo>
                    <a:pt x="67478" y="168455"/>
                  </a:lnTo>
                  <a:lnTo>
                    <a:pt x="77529" y="153365"/>
                  </a:lnTo>
                  <a:lnTo>
                    <a:pt x="92343" y="106677"/>
                  </a:lnTo>
                  <a:lnTo>
                    <a:pt x="95973" y="75561"/>
                  </a:lnTo>
                  <a:lnTo>
                    <a:pt x="108479" y="113845"/>
                  </a:lnTo>
                  <a:lnTo>
                    <a:pt x="126750" y="141376"/>
                  </a:lnTo>
                  <a:lnTo>
                    <a:pt x="135718" y="145794"/>
                  </a:lnTo>
                  <a:lnTo>
                    <a:pt x="158160" y="147583"/>
                  </a:lnTo>
                  <a:lnTo>
                    <a:pt x="174374" y="144479"/>
                  </a:lnTo>
                  <a:lnTo>
                    <a:pt x="192258" y="1370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8" name="Freeform 207"/>
            <p:cNvSpPr/>
            <p:nvPr/>
          </p:nvSpPr>
          <p:spPr>
            <a:xfrm>
              <a:off x="2572246" y="2000414"/>
              <a:ext cx="38822" cy="315856"/>
            </a:xfrm>
            <a:custGeom>
              <a:avLst/>
              <a:gdLst/>
              <a:ahLst/>
              <a:cxnLst/>
              <a:rect l="0" t="0" r="0" b="0"/>
              <a:pathLst>
                <a:path w="38822" h="315856">
                  <a:moveTo>
                    <a:pt x="7235" y="0"/>
                  </a:moveTo>
                  <a:lnTo>
                    <a:pt x="0" y="28726"/>
                  </a:lnTo>
                  <a:lnTo>
                    <a:pt x="477" y="88992"/>
                  </a:lnTo>
                  <a:lnTo>
                    <a:pt x="5900" y="141321"/>
                  </a:lnTo>
                  <a:lnTo>
                    <a:pt x="14207" y="190652"/>
                  </a:lnTo>
                  <a:lnTo>
                    <a:pt x="20181" y="251176"/>
                  </a:lnTo>
                  <a:lnTo>
                    <a:pt x="34460" y="309591"/>
                  </a:lnTo>
                  <a:lnTo>
                    <a:pt x="35913" y="312849"/>
                  </a:lnTo>
                  <a:lnTo>
                    <a:pt x="38821" y="3158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9" name="Freeform 208"/>
            <p:cNvSpPr/>
            <p:nvPr/>
          </p:nvSpPr>
          <p:spPr>
            <a:xfrm>
              <a:off x="2495253" y="2126756"/>
              <a:ext cx="168457" cy="42115"/>
            </a:xfrm>
            <a:custGeom>
              <a:avLst/>
              <a:gdLst/>
              <a:ahLst/>
              <a:cxnLst/>
              <a:rect l="0" t="0" r="0" b="0"/>
              <a:pathLst>
                <a:path w="168457" h="42115">
                  <a:moveTo>
                    <a:pt x="168456" y="0"/>
                  </a:moveTo>
                  <a:lnTo>
                    <a:pt x="115429" y="14654"/>
                  </a:lnTo>
                  <a:lnTo>
                    <a:pt x="59153" y="2819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0" name="Freeform 209"/>
            <p:cNvSpPr/>
            <p:nvPr/>
          </p:nvSpPr>
          <p:spPr>
            <a:xfrm>
              <a:off x="2681493" y="2145644"/>
              <a:ext cx="150285" cy="181155"/>
            </a:xfrm>
            <a:custGeom>
              <a:avLst/>
              <a:gdLst/>
              <a:ahLst/>
              <a:cxnLst/>
              <a:rect l="0" t="0" r="0" b="0"/>
              <a:pathLst>
                <a:path w="150285" h="181155">
                  <a:moveTo>
                    <a:pt x="13802" y="75869"/>
                  </a:moveTo>
                  <a:lnTo>
                    <a:pt x="72419" y="75869"/>
                  </a:lnTo>
                  <a:lnTo>
                    <a:pt x="112798" y="70279"/>
                  </a:lnTo>
                  <a:lnTo>
                    <a:pt x="134229" y="61296"/>
                  </a:lnTo>
                  <a:lnTo>
                    <a:pt x="143220" y="55625"/>
                  </a:lnTo>
                  <a:lnTo>
                    <a:pt x="148044" y="47165"/>
                  </a:lnTo>
                  <a:lnTo>
                    <a:pt x="150284" y="25287"/>
                  </a:lnTo>
                  <a:lnTo>
                    <a:pt x="146904" y="16411"/>
                  </a:lnTo>
                  <a:lnTo>
                    <a:pt x="133790" y="3430"/>
                  </a:lnTo>
                  <a:lnTo>
                    <a:pt x="113143" y="0"/>
                  </a:lnTo>
                  <a:lnTo>
                    <a:pt x="89539" y="3544"/>
                  </a:lnTo>
                  <a:lnTo>
                    <a:pt x="57689" y="18694"/>
                  </a:lnTo>
                  <a:lnTo>
                    <a:pt x="18007" y="51630"/>
                  </a:lnTo>
                  <a:lnTo>
                    <a:pt x="2050" y="78045"/>
                  </a:lnTo>
                  <a:lnTo>
                    <a:pt x="0" y="97893"/>
                  </a:lnTo>
                  <a:lnTo>
                    <a:pt x="8216" y="139231"/>
                  </a:lnTo>
                  <a:lnTo>
                    <a:pt x="20678" y="157062"/>
                  </a:lnTo>
                  <a:lnTo>
                    <a:pt x="28915" y="165093"/>
                  </a:lnTo>
                  <a:lnTo>
                    <a:pt x="50544" y="174015"/>
                  </a:lnTo>
                  <a:lnTo>
                    <a:pt x="98030" y="1811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1" name="Freeform 210"/>
            <p:cNvSpPr/>
            <p:nvPr/>
          </p:nvSpPr>
          <p:spPr>
            <a:xfrm>
              <a:off x="2893369" y="2099561"/>
              <a:ext cx="166955" cy="248294"/>
            </a:xfrm>
            <a:custGeom>
              <a:avLst/>
              <a:gdLst/>
              <a:ahLst/>
              <a:cxnLst/>
              <a:rect l="0" t="0" r="0" b="0"/>
              <a:pathLst>
                <a:path w="166955" h="248294">
                  <a:moveTo>
                    <a:pt x="149366" y="16666"/>
                  </a:moveTo>
                  <a:lnTo>
                    <a:pt x="138188" y="5488"/>
                  </a:lnTo>
                  <a:lnTo>
                    <a:pt x="117102" y="0"/>
                  </a:lnTo>
                  <a:lnTo>
                    <a:pt x="78585" y="30"/>
                  </a:lnTo>
                  <a:lnTo>
                    <a:pt x="57077" y="5763"/>
                  </a:lnTo>
                  <a:lnTo>
                    <a:pt x="39719" y="16110"/>
                  </a:lnTo>
                  <a:lnTo>
                    <a:pt x="16792" y="40678"/>
                  </a:lnTo>
                  <a:lnTo>
                    <a:pt x="771" y="70185"/>
                  </a:lnTo>
                  <a:lnTo>
                    <a:pt x="0" y="79251"/>
                  </a:lnTo>
                  <a:lnTo>
                    <a:pt x="5382" y="95565"/>
                  </a:lnTo>
                  <a:lnTo>
                    <a:pt x="18693" y="107494"/>
                  </a:lnTo>
                  <a:lnTo>
                    <a:pt x="37477" y="115526"/>
                  </a:lnTo>
                  <a:lnTo>
                    <a:pt x="87664" y="120682"/>
                  </a:lnTo>
                  <a:lnTo>
                    <a:pt x="113754" y="123727"/>
                  </a:lnTo>
                  <a:lnTo>
                    <a:pt x="137048" y="132879"/>
                  </a:lnTo>
                  <a:lnTo>
                    <a:pt x="152860" y="147865"/>
                  </a:lnTo>
                  <a:lnTo>
                    <a:pt x="158715" y="156775"/>
                  </a:lnTo>
                  <a:lnTo>
                    <a:pt x="166954" y="191671"/>
                  </a:lnTo>
                  <a:lnTo>
                    <a:pt x="163431" y="202356"/>
                  </a:lnTo>
                  <a:lnTo>
                    <a:pt x="147039" y="220468"/>
                  </a:lnTo>
                  <a:lnTo>
                    <a:pt x="111502" y="238229"/>
                  </a:lnTo>
                  <a:lnTo>
                    <a:pt x="54610" y="24829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2" name="Freeform 211"/>
            <p:cNvSpPr/>
            <p:nvPr/>
          </p:nvSpPr>
          <p:spPr>
            <a:xfrm>
              <a:off x="1010735" y="2411026"/>
              <a:ext cx="2032001" cy="52643"/>
            </a:xfrm>
            <a:custGeom>
              <a:avLst/>
              <a:gdLst/>
              <a:ahLst/>
              <a:cxnLst/>
              <a:rect l="0" t="0" r="0" b="0"/>
              <a:pathLst>
                <a:path w="2032001" h="52643">
                  <a:moveTo>
                    <a:pt x="2032000" y="0"/>
                  </a:moveTo>
                  <a:lnTo>
                    <a:pt x="1983070" y="0"/>
                  </a:lnTo>
                  <a:lnTo>
                    <a:pt x="1923939" y="0"/>
                  </a:lnTo>
                  <a:lnTo>
                    <a:pt x="1861133" y="6065"/>
                  </a:lnTo>
                  <a:lnTo>
                    <a:pt x="1806266" y="1544"/>
                  </a:lnTo>
                  <a:lnTo>
                    <a:pt x="1745385" y="5894"/>
                  </a:lnTo>
                  <a:lnTo>
                    <a:pt x="1688299" y="9613"/>
                  </a:lnTo>
                  <a:lnTo>
                    <a:pt x="1631963" y="10347"/>
                  </a:lnTo>
                  <a:lnTo>
                    <a:pt x="1575774" y="10492"/>
                  </a:lnTo>
                  <a:lnTo>
                    <a:pt x="1512380" y="17756"/>
                  </a:lnTo>
                  <a:lnTo>
                    <a:pt x="1450464" y="20405"/>
                  </a:lnTo>
                  <a:lnTo>
                    <a:pt x="1387845" y="26517"/>
                  </a:lnTo>
                  <a:lnTo>
                    <a:pt x="1339021" y="30083"/>
                  </a:lnTo>
                  <a:lnTo>
                    <a:pt x="1277357" y="31288"/>
                  </a:lnTo>
                  <a:lnTo>
                    <a:pt x="1228425" y="32667"/>
                  </a:lnTo>
                  <a:lnTo>
                    <a:pt x="1166257" y="39901"/>
                  </a:lnTo>
                  <a:lnTo>
                    <a:pt x="1115308" y="41458"/>
                  </a:lnTo>
                  <a:lnTo>
                    <a:pt x="1063167" y="41919"/>
                  </a:lnTo>
                  <a:lnTo>
                    <a:pt x="1013793" y="42056"/>
                  </a:lnTo>
                  <a:lnTo>
                    <a:pt x="966408" y="42096"/>
                  </a:lnTo>
                  <a:lnTo>
                    <a:pt x="915324" y="42108"/>
                  </a:lnTo>
                  <a:lnTo>
                    <a:pt x="863143" y="42112"/>
                  </a:lnTo>
                  <a:lnTo>
                    <a:pt x="810637" y="42113"/>
                  </a:lnTo>
                  <a:lnTo>
                    <a:pt x="758035" y="42113"/>
                  </a:lnTo>
                  <a:lnTo>
                    <a:pt x="705405" y="42113"/>
                  </a:lnTo>
                  <a:lnTo>
                    <a:pt x="652766" y="42113"/>
                  </a:lnTo>
                  <a:lnTo>
                    <a:pt x="600124" y="38994"/>
                  </a:lnTo>
                  <a:lnTo>
                    <a:pt x="547482" y="33780"/>
                  </a:lnTo>
                  <a:lnTo>
                    <a:pt x="494840" y="32236"/>
                  </a:lnTo>
                  <a:lnTo>
                    <a:pt x="442197" y="31778"/>
                  </a:lnTo>
                  <a:lnTo>
                    <a:pt x="389555" y="31642"/>
                  </a:lnTo>
                  <a:lnTo>
                    <a:pt x="340032" y="31602"/>
                  </a:lnTo>
                  <a:lnTo>
                    <a:pt x="292603" y="31590"/>
                  </a:lnTo>
                  <a:lnTo>
                    <a:pt x="229764" y="37175"/>
                  </a:lnTo>
                  <a:lnTo>
                    <a:pt x="172291" y="41138"/>
                  </a:lnTo>
                  <a:lnTo>
                    <a:pt x="115878" y="41921"/>
                  </a:lnTo>
                  <a:lnTo>
                    <a:pt x="59674" y="42075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14" name="Freeform 213"/>
          <p:cNvSpPr/>
          <p:nvPr/>
        </p:nvSpPr>
        <p:spPr>
          <a:xfrm>
            <a:off x="705828" y="958093"/>
            <a:ext cx="559086" cy="1010737"/>
          </a:xfrm>
          <a:custGeom>
            <a:avLst/>
            <a:gdLst/>
            <a:ahLst/>
            <a:cxnLst/>
            <a:rect l="0" t="0" r="0" b="0"/>
            <a:pathLst>
              <a:path w="559086" h="1010737">
                <a:moveTo>
                  <a:pt x="83809" y="0"/>
                </a:moveTo>
                <a:lnTo>
                  <a:pt x="68168" y="17981"/>
                </a:lnTo>
                <a:lnTo>
                  <a:pt x="38136" y="75523"/>
                </a:lnTo>
                <a:lnTo>
                  <a:pt x="17584" y="135493"/>
                </a:lnTo>
                <a:lnTo>
                  <a:pt x="4350" y="189457"/>
                </a:lnTo>
                <a:lnTo>
                  <a:pt x="994" y="244089"/>
                </a:lnTo>
                <a:lnTo>
                  <a:pt x="0" y="296670"/>
                </a:lnTo>
                <a:lnTo>
                  <a:pt x="2783" y="360072"/>
                </a:lnTo>
                <a:lnTo>
                  <a:pt x="14251" y="422985"/>
                </a:lnTo>
                <a:lnTo>
                  <a:pt x="37357" y="473237"/>
                </a:lnTo>
                <a:lnTo>
                  <a:pt x="71384" y="527010"/>
                </a:lnTo>
                <a:lnTo>
                  <a:pt x="108125" y="581051"/>
                </a:lnTo>
                <a:lnTo>
                  <a:pt x="149027" y="637560"/>
                </a:lnTo>
                <a:lnTo>
                  <a:pt x="199892" y="694265"/>
                </a:lnTo>
                <a:lnTo>
                  <a:pt x="252300" y="747442"/>
                </a:lnTo>
                <a:lnTo>
                  <a:pt x="315439" y="809517"/>
                </a:lnTo>
                <a:lnTo>
                  <a:pt x="378607" y="855906"/>
                </a:lnTo>
                <a:lnTo>
                  <a:pt x="440608" y="898396"/>
                </a:lnTo>
                <a:lnTo>
                  <a:pt x="497266" y="944443"/>
                </a:lnTo>
                <a:lnTo>
                  <a:pt x="506846" y="948993"/>
                </a:lnTo>
                <a:lnTo>
                  <a:pt x="512063" y="948517"/>
                </a:lnTo>
                <a:lnTo>
                  <a:pt x="514371" y="944690"/>
                </a:lnTo>
                <a:lnTo>
                  <a:pt x="513816" y="929909"/>
                </a:lnTo>
                <a:lnTo>
                  <a:pt x="500758" y="874544"/>
                </a:lnTo>
                <a:lnTo>
                  <a:pt x="483802" y="818193"/>
                </a:lnTo>
                <a:lnTo>
                  <a:pt x="479173" y="801159"/>
                </a:lnTo>
                <a:lnTo>
                  <a:pt x="498085" y="857116"/>
                </a:lnTo>
                <a:lnTo>
                  <a:pt x="529998" y="913990"/>
                </a:lnTo>
                <a:lnTo>
                  <a:pt x="554567" y="949598"/>
                </a:lnTo>
                <a:lnTo>
                  <a:pt x="559085" y="959449"/>
                </a:lnTo>
                <a:lnTo>
                  <a:pt x="558587" y="967186"/>
                </a:lnTo>
                <a:lnTo>
                  <a:pt x="554745" y="973513"/>
                </a:lnTo>
                <a:lnTo>
                  <a:pt x="548675" y="978902"/>
                </a:lnTo>
                <a:lnTo>
                  <a:pt x="529452" y="984889"/>
                </a:lnTo>
                <a:lnTo>
                  <a:pt x="478983" y="988732"/>
                </a:lnTo>
                <a:lnTo>
                  <a:pt x="416718" y="990662"/>
                </a:lnTo>
                <a:lnTo>
                  <a:pt x="361265" y="1001094"/>
                </a:lnTo>
                <a:lnTo>
                  <a:pt x="325964" y="1010736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4737734" y="1167002"/>
            <a:ext cx="0" cy="4489451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/>
          <p:cNvCxnSpPr/>
          <p:nvPr/>
        </p:nvCxnSpPr>
        <p:spPr>
          <a:xfrm flipH="1">
            <a:off x="2399792" y="3410077"/>
            <a:ext cx="4646167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Group 33"/>
          <p:cNvGrpSpPr/>
          <p:nvPr/>
        </p:nvGrpSpPr>
        <p:grpSpPr>
          <a:xfrm>
            <a:off x="139166" y="84227"/>
            <a:ext cx="7125498" cy="785664"/>
            <a:chOff x="139166" y="84227"/>
            <a:chExt cx="7125498" cy="785664"/>
          </a:xfrm>
        </p:grpSpPr>
        <p:sp>
          <p:nvSpPr>
            <p:cNvPr id="4" name="Freeform 3"/>
            <p:cNvSpPr/>
            <p:nvPr/>
          </p:nvSpPr>
          <p:spPr>
            <a:xfrm>
              <a:off x="139166" y="139685"/>
              <a:ext cx="345145" cy="589332"/>
            </a:xfrm>
            <a:custGeom>
              <a:avLst/>
              <a:gdLst/>
              <a:ahLst/>
              <a:cxnLst/>
              <a:rect l="0" t="0" r="0" b="0"/>
              <a:pathLst>
                <a:path w="345145" h="589332">
                  <a:moveTo>
                    <a:pt x="281973" y="102470"/>
                  </a:moveTo>
                  <a:lnTo>
                    <a:pt x="232475" y="47382"/>
                  </a:lnTo>
                  <a:lnTo>
                    <a:pt x="211675" y="23107"/>
                  </a:lnTo>
                  <a:lnTo>
                    <a:pt x="185105" y="6685"/>
                  </a:lnTo>
                  <a:lnTo>
                    <a:pt x="149417" y="0"/>
                  </a:lnTo>
                  <a:lnTo>
                    <a:pt x="125963" y="4675"/>
                  </a:lnTo>
                  <a:lnTo>
                    <a:pt x="105011" y="15722"/>
                  </a:lnTo>
                  <a:lnTo>
                    <a:pt x="65113" y="61410"/>
                  </a:lnTo>
                  <a:lnTo>
                    <a:pt x="37719" y="124590"/>
                  </a:lnTo>
                  <a:lnTo>
                    <a:pt x="16917" y="179889"/>
                  </a:lnTo>
                  <a:lnTo>
                    <a:pt x="10806" y="227444"/>
                  </a:lnTo>
                  <a:lnTo>
                    <a:pt x="3406" y="278579"/>
                  </a:lnTo>
                  <a:lnTo>
                    <a:pt x="0" y="341024"/>
                  </a:lnTo>
                  <a:lnTo>
                    <a:pt x="5273" y="390092"/>
                  </a:lnTo>
                  <a:lnTo>
                    <a:pt x="13887" y="449186"/>
                  </a:lnTo>
                  <a:lnTo>
                    <a:pt x="31836" y="505919"/>
                  </a:lnTo>
                  <a:lnTo>
                    <a:pt x="68426" y="566558"/>
                  </a:lnTo>
                  <a:lnTo>
                    <a:pt x="85288" y="580912"/>
                  </a:lnTo>
                  <a:lnTo>
                    <a:pt x="94698" y="586378"/>
                  </a:lnTo>
                  <a:lnTo>
                    <a:pt x="117631" y="589331"/>
                  </a:lnTo>
                  <a:lnTo>
                    <a:pt x="142252" y="585575"/>
                  </a:lnTo>
                  <a:lnTo>
                    <a:pt x="174674" y="570306"/>
                  </a:lnTo>
                  <a:lnTo>
                    <a:pt x="199618" y="549794"/>
                  </a:lnTo>
                  <a:lnTo>
                    <a:pt x="220657" y="522009"/>
                  </a:lnTo>
                  <a:lnTo>
                    <a:pt x="233650" y="490380"/>
                  </a:lnTo>
                  <a:lnTo>
                    <a:pt x="236850" y="451893"/>
                  </a:lnTo>
                  <a:lnTo>
                    <a:pt x="233452" y="424665"/>
                  </a:lnTo>
                  <a:lnTo>
                    <a:pt x="221804" y="403205"/>
                  </a:lnTo>
                  <a:lnTo>
                    <a:pt x="213785" y="394207"/>
                  </a:lnTo>
                  <a:lnTo>
                    <a:pt x="203759" y="389378"/>
                  </a:lnTo>
                  <a:lnTo>
                    <a:pt x="180141" y="387132"/>
                  </a:lnTo>
                  <a:lnTo>
                    <a:pt x="175481" y="388171"/>
                  </a:lnTo>
                  <a:lnTo>
                    <a:pt x="175883" y="390033"/>
                  </a:lnTo>
                  <a:lnTo>
                    <a:pt x="179661" y="392445"/>
                  </a:lnTo>
                  <a:lnTo>
                    <a:pt x="193217" y="392005"/>
                  </a:lnTo>
                  <a:lnTo>
                    <a:pt x="255121" y="386263"/>
                  </a:lnTo>
                  <a:lnTo>
                    <a:pt x="312796" y="372176"/>
                  </a:lnTo>
                  <a:lnTo>
                    <a:pt x="345144" y="3551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549330" y="463253"/>
              <a:ext cx="113966" cy="222283"/>
            </a:xfrm>
            <a:custGeom>
              <a:avLst/>
              <a:gdLst/>
              <a:ahLst/>
              <a:cxnLst/>
              <a:rect l="0" t="0" r="0" b="0"/>
              <a:pathLst>
                <a:path w="113966" h="222283">
                  <a:moveTo>
                    <a:pt x="8680" y="94757"/>
                  </a:moveTo>
                  <a:lnTo>
                    <a:pt x="347" y="132235"/>
                  </a:lnTo>
                  <a:lnTo>
                    <a:pt x="1921" y="170202"/>
                  </a:lnTo>
                  <a:lnTo>
                    <a:pt x="12934" y="219364"/>
                  </a:lnTo>
                  <a:lnTo>
                    <a:pt x="15026" y="222282"/>
                  </a:lnTo>
                  <a:lnTo>
                    <a:pt x="16420" y="219548"/>
                  </a:lnTo>
                  <a:lnTo>
                    <a:pt x="16799" y="204032"/>
                  </a:lnTo>
                  <a:lnTo>
                    <a:pt x="7511" y="152824"/>
                  </a:lnTo>
                  <a:lnTo>
                    <a:pt x="0" y="92319"/>
                  </a:lnTo>
                  <a:lnTo>
                    <a:pt x="5212" y="66767"/>
                  </a:lnTo>
                  <a:lnTo>
                    <a:pt x="16497" y="44882"/>
                  </a:lnTo>
                  <a:lnTo>
                    <a:pt x="33211" y="27357"/>
                  </a:lnTo>
                  <a:lnTo>
                    <a:pt x="62352" y="9926"/>
                  </a:lnTo>
                  <a:lnTo>
                    <a:pt x="11396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708621" y="514390"/>
              <a:ext cx="186302" cy="203177"/>
            </a:xfrm>
            <a:custGeom>
              <a:avLst/>
              <a:gdLst/>
              <a:ahLst/>
              <a:cxnLst/>
              <a:rect l="0" t="0" r="0" b="0"/>
              <a:pathLst>
                <a:path w="186302" h="203177">
                  <a:moveTo>
                    <a:pt x="59959" y="106791"/>
                  </a:moveTo>
                  <a:lnTo>
                    <a:pt x="76726" y="101202"/>
                  </a:lnTo>
                  <a:lnTo>
                    <a:pt x="88078" y="89099"/>
                  </a:lnTo>
                  <a:lnTo>
                    <a:pt x="95853" y="70852"/>
                  </a:lnTo>
                  <a:lnTo>
                    <a:pt x="99308" y="47144"/>
                  </a:lnTo>
                  <a:lnTo>
                    <a:pt x="94605" y="27249"/>
                  </a:lnTo>
                  <a:lnTo>
                    <a:pt x="90075" y="18668"/>
                  </a:lnTo>
                  <a:lnTo>
                    <a:pt x="75684" y="6014"/>
                  </a:lnTo>
                  <a:lnTo>
                    <a:pt x="66933" y="1002"/>
                  </a:lnTo>
                  <a:lnTo>
                    <a:pt x="58759" y="0"/>
                  </a:lnTo>
                  <a:lnTo>
                    <a:pt x="43438" y="5126"/>
                  </a:lnTo>
                  <a:lnTo>
                    <a:pt x="31949" y="18323"/>
                  </a:lnTo>
                  <a:lnTo>
                    <a:pt x="7630" y="75757"/>
                  </a:lnTo>
                  <a:lnTo>
                    <a:pt x="0" y="110074"/>
                  </a:lnTo>
                  <a:lnTo>
                    <a:pt x="859" y="146758"/>
                  </a:lnTo>
                  <a:lnTo>
                    <a:pt x="6786" y="167838"/>
                  </a:lnTo>
                  <a:lnTo>
                    <a:pt x="17219" y="185006"/>
                  </a:lnTo>
                  <a:lnTo>
                    <a:pt x="32775" y="197315"/>
                  </a:lnTo>
                  <a:lnTo>
                    <a:pt x="41836" y="202235"/>
                  </a:lnTo>
                  <a:lnTo>
                    <a:pt x="50217" y="203176"/>
                  </a:lnTo>
                  <a:lnTo>
                    <a:pt x="65768" y="197982"/>
                  </a:lnTo>
                  <a:lnTo>
                    <a:pt x="87676" y="181904"/>
                  </a:lnTo>
                  <a:lnTo>
                    <a:pt x="98794" y="162791"/>
                  </a:lnTo>
                  <a:lnTo>
                    <a:pt x="108510" y="125723"/>
                  </a:lnTo>
                  <a:lnTo>
                    <a:pt x="109874" y="112393"/>
                  </a:lnTo>
                  <a:lnTo>
                    <a:pt x="111953" y="107016"/>
                  </a:lnTo>
                  <a:lnTo>
                    <a:pt x="114509" y="106941"/>
                  </a:lnTo>
                  <a:lnTo>
                    <a:pt x="151934" y="169740"/>
                  </a:lnTo>
                  <a:lnTo>
                    <a:pt x="165567" y="181561"/>
                  </a:lnTo>
                  <a:lnTo>
                    <a:pt x="186301" y="1910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928680" y="495432"/>
              <a:ext cx="95733" cy="352851"/>
            </a:xfrm>
            <a:custGeom>
              <a:avLst/>
              <a:gdLst/>
              <a:ahLst/>
              <a:cxnLst/>
              <a:rect l="0" t="0" r="0" b="0"/>
              <a:pathLst>
                <a:path w="95733" h="352851">
                  <a:moveTo>
                    <a:pt x="8356" y="157334"/>
                  </a:moveTo>
                  <a:lnTo>
                    <a:pt x="2767" y="174102"/>
                  </a:lnTo>
                  <a:lnTo>
                    <a:pt x="3142" y="191693"/>
                  </a:lnTo>
                  <a:lnTo>
                    <a:pt x="14905" y="243097"/>
                  </a:lnTo>
                  <a:lnTo>
                    <a:pt x="23949" y="303318"/>
                  </a:lnTo>
                  <a:lnTo>
                    <a:pt x="27794" y="347078"/>
                  </a:lnTo>
                  <a:lnTo>
                    <a:pt x="27164" y="352850"/>
                  </a:lnTo>
                  <a:lnTo>
                    <a:pt x="25574" y="352019"/>
                  </a:lnTo>
                  <a:lnTo>
                    <a:pt x="21857" y="338618"/>
                  </a:lnTo>
                  <a:lnTo>
                    <a:pt x="16352" y="288766"/>
                  </a:lnTo>
                  <a:lnTo>
                    <a:pt x="9935" y="228530"/>
                  </a:lnTo>
                  <a:lnTo>
                    <a:pt x="8824" y="180119"/>
                  </a:lnTo>
                  <a:lnTo>
                    <a:pt x="1213" y="118595"/>
                  </a:lnTo>
                  <a:lnTo>
                    <a:pt x="0" y="69687"/>
                  </a:lnTo>
                  <a:lnTo>
                    <a:pt x="3862" y="39611"/>
                  </a:lnTo>
                  <a:lnTo>
                    <a:pt x="15717" y="16886"/>
                  </a:lnTo>
                  <a:lnTo>
                    <a:pt x="23792" y="7550"/>
                  </a:lnTo>
                  <a:lnTo>
                    <a:pt x="32685" y="2496"/>
                  </a:lnTo>
                  <a:lnTo>
                    <a:pt x="51924" y="0"/>
                  </a:lnTo>
                  <a:lnTo>
                    <a:pt x="60798" y="3312"/>
                  </a:lnTo>
                  <a:lnTo>
                    <a:pt x="76897" y="16350"/>
                  </a:lnTo>
                  <a:lnTo>
                    <a:pt x="93525" y="43422"/>
                  </a:lnTo>
                  <a:lnTo>
                    <a:pt x="95732" y="63423"/>
                  </a:lnTo>
                  <a:lnTo>
                    <a:pt x="87616" y="104859"/>
                  </a:lnTo>
                  <a:lnTo>
                    <a:pt x="72525" y="130738"/>
                  </a:lnTo>
                  <a:lnTo>
                    <a:pt x="65173" y="136094"/>
                  </a:lnTo>
                  <a:lnTo>
                    <a:pt x="29413" y="1468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089374" y="242155"/>
              <a:ext cx="184575" cy="389555"/>
            </a:xfrm>
            <a:custGeom>
              <a:avLst/>
              <a:gdLst/>
              <a:ahLst/>
              <a:cxnLst/>
              <a:rect l="0" t="0" r="0" b="0"/>
              <a:pathLst>
                <a:path w="184575" h="389555">
                  <a:moveTo>
                    <a:pt x="5589" y="0"/>
                  </a:moveTo>
                  <a:lnTo>
                    <a:pt x="0" y="16768"/>
                  </a:lnTo>
                  <a:lnTo>
                    <a:pt x="2114" y="49552"/>
                  </a:lnTo>
                  <a:lnTo>
                    <a:pt x="13308" y="103721"/>
                  </a:lnTo>
                  <a:lnTo>
                    <a:pt x="22174" y="152525"/>
                  </a:lnTo>
                  <a:lnTo>
                    <a:pt x="26491" y="204030"/>
                  </a:lnTo>
                  <a:lnTo>
                    <a:pt x="33489" y="255166"/>
                  </a:lnTo>
                  <a:lnTo>
                    <a:pt x="36447" y="314959"/>
                  </a:lnTo>
                  <a:lnTo>
                    <a:pt x="35909" y="377738"/>
                  </a:lnTo>
                  <a:lnTo>
                    <a:pt x="33991" y="378167"/>
                  </a:lnTo>
                  <a:lnTo>
                    <a:pt x="31543" y="374944"/>
                  </a:lnTo>
                  <a:lnTo>
                    <a:pt x="22508" y="348051"/>
                  </a:lnTo>
                  <a:lnTo>
                    <a:pt x="22077" y="326655"/>
                  </a:lnTo>
                  <a:lnTo>
                    <a:pt x="31333" y="284323"/>
                  </a:lnTo>
                  <a:lnTo>
                    <a:pt x="46622" y="252700"/>
                  </a:lnTo>
                  <a:lnTo>
                    <a:pt x="55171" y="246845"/>
                  </a:lnTo>
                  <a:lnTo>
                    <a:pt x="77149" y="243460"/>
                  </a:lnTo>
                  <a:lnTo>
                    <a:pt x="99395" y="248974"/>
                  </a:lnTo>
                  <a:lnTo>
                    <a:pt x="119810" y="260394"/>
                  </a:lnTo>
                  <a:lnTo>
                    <a:pt x="159335" y="300753"/>
                  </a:lnTo>
                  <a:lnTo>
                    <a:pt x="175276" y="333737"/>
                  </a:lnTo>
                  <a:lnTo>
                    <a:pt x="184574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731261" y="84227"/>
              <a:ext cx="142812" cy="652768"/>
            </a:xfrm>
            <a:custGeom>
              <a:avLst/>
              <a:gdLst/>
              <a:ahLst/>
              <a:cxnLst/>
              <a:rect l="0" t="0" r="0" b="0"/>
              <a:pathLst>
                <a:path w="142812" h="652768">
                  <a:moveTo>
                    <a:pt x="121754" y="0"/>
                  </a:moveTo>
                  <a:lnTo>
                    <a:pt x="72256" y="58563"/>
                  </a:lnTo>
                  <a:lnTo>
                    <a:pt x="40598" y="106065"/>
                  </a:lnTo>
                  <a:lnTo>
                    <a:pt x="20383" y="166436"/>
                  </a:lnTo>
                  <a:lnTo>
                    <a:pt x="9140" y="221393"/>
                  </a:lnTo>
                  <a:lnTo>
                    <a:pt x="6573" y="282898"/>
                  </a:lnTo>
                  <a:lnTo>
                    <a:pt x="0" y="341797"/>
                  </a:lnTo>
                  <a:lnTo>
                    <a:pt x="10516" y="404929"/>
                  </a:lnTo>
                  <a:lnTo>
                    <a:pt x="23699" y="458839"/>
                  </a:lnTo>
                  <a:lnTo>
                    <a:pt x="41063" y="515315"/>
                  </a:lnTo>
                  <a:lnTo>
                    <a:pt x="70040" y="576796"/>
                  </a:lnTo>
                  <a:lnTo>
                    <a:pt x="118299" y="637980"/>
                  </a:lnTo>
                  <a:lnTo>
                    <a:pt x="129187" y="646195"/>
                  </a:lnTo>
                  <a:lnTo>
                    <a:pt x="142811" y="6527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189927" y="673823"/>
              <a:ext cx="36388" cy="157929"/>
            </a:xfrm>
            <a:custGeom>
              <a:avLst/>
              <a:gdLst/>
              <a:ahLst/>
              <a:cxnLst/>
              <a:rect l="0" t="0" r="0" b="0"/>
              <a:pathLst>
                <a:path w="36388" h="157929">
                  <a:moveTo>
                    <a:pt x="10528" y="0"/>
                  </a:moveTo>
                  <a:lnTo>
                    <a:pt x="28487" y="53875"/>
                  </a:lnTo>
                  <a:lnTo>
                    <a:pt x="36387" y="84594"/>
                  </a:lnTo>
                  <a:lnTo>
                    <a:pt x="34499" y="105448"/>
                  </a:lnTo>
                  <a:lnTo>
                    <a:pt x="26641" y="123295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579481" y="84227"/>
              <a:ext cx="199287" cy="663297"/>
            </a:xfrm>
            <a:custGeom>
              <a:avLst/>
              <a:gdLst/>
              <a:ahLst/>
              <a:cxnLst/>
              <a:rect l="0" t="0" r="0" b="0"/>
              <a:pathLst>
                <a:path w="199287" h="663297">
                  <a:moveTo>
                    <a:pt x="0" y="0"/>
                  </a:moveTo>
                  <a:lnTo>
                    <a:pt x="59593" y="49498"/>
                  </a:lnTo>
                  <a:lnTo>
                    <a:pt x="108791" y="109010"/>
                  </a:lnTo>
                  <a:lnTo>
                    <a:pt x="143889" y="164007"/>
                  </a:lnTo>
                  <a:lnTo>
                    <a:pt x="170796" y="218097"/>
                  </a:lnTo>
                  <a:lnTo>
                    <a:pt x="183448" y="261023"/>
                  </a:lnTo>
                  <a:lnTo>
                    <a:pt x="188886" y="310267"/>
                  </a:lnTo>
                  <a:lnTo>
                    <a:pt x="196217" y="360733"/>
                  </a:lnTo>
                  <a:lnTo>
                    <a:pt x="199286" y="420300"/>
                  </a:lnTo>
                  <a:lnTo>
                    <a:pt x="194303" y="477126"/>
                  </a:lnTo>
                  <a:lnTo>
                    <a:pt x="178691" y="536007"/>
                  </a:lnTo>
                  <a:lnTo>
                    <a:pt x="152993" y="595537"/>
                  </a:lnTo>
                  <a:lnTo>
                    <a:pt x="119774" y="654387"/>
                  </a:lnTo>
                  <a:lnTo>
                    <a:pt x="115814" y="6632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038780" y="400082"/>
              <a:ext cx="148487" cy="223350"/>
            </a:xfrm>
            <a:custGeom>
              <a:avLst/>
              <a:gdLst/>
              <a:ahLst/>
              <a:cxnLst/>
              <a:rect l="0" t="0" r="0" b="0"/>
              <a:pathLst>
                <a:path w="148487" h="223350">
                  <a:moveTo>
                    <a:pt x="98712" y="0"/>
                  </a:moveTo>
                  <a:lnTo>
                    <a:pt x="54749" y="20244"/>
                  </a:lnTo>
                  <a:lnTo>
                    <a:pt x="30054" y="39404"/>
                  </a:lnTo>
                  <a:lnTo>
                    <a:pt x="13508" y="65488"/>
                  </a:lnTo>
                  <a:lnTo>
                    <a:pt x="1197" y="95443"/>
                  </a:lnTo>
                  <a:lnTo>
                    <a:pt x="0" y="116119"/>
                  </a:lnTo>
                  <a:lnTo>
                    <a:pt x="11840" y="175732"/>
                  </a:lnTo>
                  <a:lnTo>
                    <a:pt x="18378" y="198596"/>
                  </a:lnTo>
                  <a:lnTo>
                    <a:pt x="24099" y="207267"/>
                  </a:lnTo>
                  <a:lnTo>
                    <a:pt x="39814" y="220020"/>
                  </a:lnTo>
                  <a:lnTo>
                    <a:pt x="58497" y="223349"/>
                  </a:lnTo>
                  <a:lnTo>
                    <a:pt x="78499" y="219759"/>
                  </a:lnTo>
                  <a:lnTo>
                    <a:pt x="108321" y="204584"/>
                  </a:lnTo>
                  <a:lnTo>
                    <a:pt x="124819" y="191922"/>
                  </a:lnTo>
                  <a:lnTo>
                    <a:pt x="141672" y="166050"/>
                  </a:lnTo>
                  <a:lnTo>
                    <a:pt x="148486" y="130569"/>
                  </a:lnTo>
                  <a:lnTo>
                    <a:pt x="142382" y="77827"/>
                  </a:lnTo>
                  <a:lnTo>
                    <a:pt x="132058" y="44507"/>
                  </a:lnTo>
                  <a:lnTo>
                    <a:pt x="10924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242777" y="405887"/>
              <a:ext cx="200042" cy="207027"/>
            </a:xfrm>
            <a:custGeom>
              <a:avLst/>
              <a:gdLst/>
              <a:ahLst/>
              <a:cxnLst/>
              <a:rect l="0" t="0" r="0" b="0"/>
              <a:pathLst>
                <a:path w="200042" h="207027">
                  <a:moveTo>
                    <a:pt x="0" y="46838"/>
                  </a:moveTo>
                  <a:lnTo>
                    <a:pt x="14654" y="105455"/>
                  </a:lnTo>
                  <a:lnTo>
                    <a:pt x="40000" y="162051"/>
                  </a:lnTo>
                  <a:lnTo>
                    <a:pt x="55734" y="204647"/>
                  </a:lnTo>
                  <a:lnTo>
                    <a:pt x="55873" y="207026"/>
                  </a:lnTo>
                  <a:lnTo>
                    <a:pt x="46061" y="189187"/>
                  </a:lnTo>
                  <a:lnTo>
                    <a:pt x="28133" y="135340"/>
                  </a:lnTo>
                  <a:lnTo>
                    <a:pt x="22455" y="80221"/>
                  </a:lnTo>
                  <a:lnTo>
                    <a:pt x="23811" y="34762"/>
                  </a:lnTo>
                  <a:lnTo>
                    <a:pt x="32419" y="13785"/>
                  </a:lnTo>
                  <a:lnTo>
                    <a:pt x="40330" y="7255"/>
                  </a:lnTo>
                  <a:lnTo>
                    <a:pt x="61598" y="0"/>
                  </a:lnTo>
                  <a:lnTo>
                    <a:pt x="72651" y="1574"/>
                  </a:lnTo>
                  <a:lnTo>
                    <a:pt x="126204" y="33078"/>
                  </a:lnTo>
                  <a:lnTo>
                    <a:pt x="167513" y="79384"/>
                  </a:lnTo>
                  <a:lnTo>
                    <a:pt x="190756" y="120727"/>
                  </a:lnTo>
                  <a:lnTo>
                    <a:pt x="198819" y="175299"/>
                  </a:lnTo>
                  <a:lnTo>
                    <a:pt x="200041" y="19423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680735" y="399870"/>
              <a:ext cx="225338" cy="232258"/>
            </a:xfrm>
            <a:custGeom>
              <a:avLst/>
              <a:gdLst/>
              <a:ahLst/>
              <a:cxnLst/>
              <a:rect l="0" t="0" r="0" b="0"/>
              <a:pathLst>
                <a:path w="225338" h="232258">
                  <a:moveTo>
                    <a:pt x="130581" y="105497"/>
                  </a:moveTo>
                  <a:lnTo>
                    <a:pt x="136170" y="88730"/>
                  </a:lnTo>
                  <a:lnTo>
                    <a:pt x="135794" y="71139"/>
                  </a:lnTo>
                  <a:lnTo>
                    <a:pt x="126021" y="31250"/>
                  </a:lnTo>
                  <a:lnTo>
                    <a:pt x="113346" y="13617"/>
                  </a:lnTo>
                  <a:lnTo>
                    <a:pt x="105053" y="5639"/>
                  </a:lnTo>
                  <a:lnTo>
                    <a:pt x="96015" y="1490"/>
                  </a:lnTo>
                  <a:lnTo>
                    <a:pt x="76614" y="0"/>
                  </a:lnTo>
                  <a:lnTo>
                    <a:pt x="59412" y="6357"/>
                  </a:lnTo>
                  <a:lnTo>
                    <a:pt x="29305" y="29502"/>
                  </a:lnTo>
                  <a:lnTo>
                    <a:pt x="13486" y="60883"/>
                  </a:lnTo>
                  <a:lnTo>
                    <a:pt x="0" y="112239"/>
                  </a:lnTo>
                  <a:lnTo>
                    <a:pt x="3449" y="173759"/>
                  </a:lnTo>
                  <a:lnTo>
                    <a:pt x="13247" y="197837"/>
                  </a:lnTo>
                  <a:lnTo>
                    <a:pt x="29299" y="217897"/>
                  </a:lnTo>
                  <a:lnTo>
                    <a:pt x="48132" y="230712"/>
                  </a:lnTo>
                  <a:lnTo>
                    <a:pt x="56898" y="232257"/>
                  </a:lnTo>
                  <a:lnTo>
                    <a:pt x="65081" y="230948"/>
                  </a:lnTo>
                  <a:lnTo>
                    <a:pt x="72876" y="227736"/>
                  </a:lnTo>
                  <a:lnTo>
                    <a:pt x="84657" y="214808"/>
                  </a:lnTo>
                  <a:lnTo>
                    <a:pt x="101752" y="177912"/>
                  </a:lnTo>
                  <a:lnTo>
                    <a:pt x="109158" y="130547"/>
                  </a:lnTo>
                  <a:lnTo>
                    <a:pt x="111620" y="131555"/>
                  </a:lnTo>
                  <a:lnTo>
                    <a:pt x="123793" y="149093"/>
                  </a:lnTo>
                  <a:lnTo>
                    <a:pt x="178469" y="196831"/>
                  </a:lnTo>
                  <a:lnTo>
                    <a:pt x="225337" y="221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193323" y="383639"/>
              <a:ext cx="176004" cy="243999"/>
            </a:xfrm>
            <a:custGeom>
              <a:avLst/>
              <a:gdLst/>
              <a:ahLst/>
              <a:cxnLst/>
              <a:rect l="0" t="0" r="0" b="0"/>
              <a:pathLst>
                <a:path w="176004" h="243999">
                  <a:moveTo>
                    <a:pt x="154946" y="79614"/>
                  </a:moveTo>
                  <a:lnTo>
                    <a:pt x="135818" y="26909"/>
                  </a:lnTo>
                  <a:lnTo>
                    <a:pt x="124608" y="10956"/>
                  </a:lnTo>
                  <a:lnTo>
                    <a:pt x="105588" y="2306"/>
                  </a:lnTo>
                  <a:lnTo>
                    <a:pt x="93964" y="0"/>
                  </a:lnTo>
                  <a:lnTo>
                    <a:pt x="83876" y="801"/>
                  </a:lnTo>
                  <a:lnTo>
                    <a:pt x="66428" y="7932"/>
                  </a:lnTo>
                  <a:lnTo>
                    <a:pt x="43451" y="25100"/>
                  </a:lnTo>
                  <a:lnTo>
                    <a:pt x="15896" y="60267"/>
                  </a:lnTo>
                  <a:lnTo>
                    <a:pt x="3132" y="91819"/>
                  </a:lnTo>
                  <a:lnTo>
                    <a:pt x="0" y="129114"/>
                  </a:lnTo>
                  <a:lnTo>
                    <a:pt x="11911" y="184485"/>
                  </a:lnTo>
                  <a:lnTo>
                    <a:pt x="27427" y="210773"/>
                  </a:lnTo>
                  <a:lnTo>
                    <a:pt x="46843" y="233380"/>
                  </a:lnTo>
                  <a:lnTo>
                    <a:pt x="66736" y="241541"/>
                  </a:lnTo>
                  <a:lnTo>
                    <a:pt x="90005" y="243998"/>
                  </a:lnTo>
                  <a:lnTo>
                    <a:pt x="112045" y="241191"/>
                  </a:lnTo>
                  <a:lnTo>
                    <a:pt x="159132" y="221356"/>
                  </a:lnTo>
                  <a:lnTo>
                    <a:pt x="176003" y="2164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456540" y="410611"/>
              <a:ext cx="178180" cy="202887"/>
            </a:xfrm>
            <a:custGeom>
              <a:avLst/>
              <a:gdLst/>
              <a:ahLst/>
              <a:cxnLst/>
              <a:rect l="0" t="0" r="0" b="0"/>
              <a:pathLst>
                <a:path w="178180" h="202887">
                  <a:moveTo>
                    <a:pt x="102299" y="21057"/>
                  </a:moveTo>
                  <a:lnTo>
                    <a:pt x="91121" y="9879"/>
                  </a:lnTo>
                  <a:lnTo>
                    <a:pt x="84318" y="7756"/>
                  </a:lnTo>
                  <a:lnTo>
                    <a:pt x="67402" y="8516"/>
                  </a:lnTo>
                  <a:lnTo>
                    <a:pt x="51304" y="15873"/>
                  </a:lnTo>
                  <a:lnTo>
                    <a:pt x="36351" y="28112"/>
                  </a:lnTo>
                  <a:lnTo>
                    <a:pt x="15949" y="54733"/>
                  </a:lnTo>
                  <a:lnTo>
                    <a:pt x="3144" y="86017"/>
                  </a:lnTo>
                  <a:lnTo>
                    <a:pt x="0" y="124402"/>
                  </a:lnTo>
                  <a:lnTo>
                    <a:pt x="7128" y="163072"/>
                  </a:lnTo>
                  <a:lnTo>
                    <a:pt x="17497" y="182051"/>
                  </a:lnTo>
                  <a:lnTo>
                    <a:pt x="33023" y="195165"/>
                  </a:lnTo>
                  <a:lnTo>
                    <a:pt x="42078" y="200300"/>
                  </a:lnTo>
                  <a:lnTo>
                    <a:pt x="64615" y="202886"/>
                  </a:lnTo>
                  <a:lnTo>
                    <a:pt x="89060" y="198966"/>
                  </a:lnTo>
                  <a:lnTo>
                    <a:pt x="121383" y="183605"/>
                  </a:lnTo>
                  <a:lnTo>
                    <a:pt x="146298" y="163066"/>
                  </a:lnTo>
                  <a:lnTo>
                    <a:pt x="167328" y="135273"/>
                  </a:lnTo>
                  <a:lnTo>
                    <a:pt x="177214" y="115104"/>
                  </a:lnTo>
                  <a:lnTo>
                    <a:pt x="178179" y="72839"/>
                  </a:lnTo>
                  <a:lnTo>
                    <a:pt x="165466" y="34450"/>
                  </a:lnTo>
                  <a:lnTo>
                    <a:pt x="150260" y="18041"/>
                  </a:lnTo>
                  <a:lnTo>
                    <a:pt x="1233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698023" y="426079"/>
              <a:ext cx="159496" cy="198140"/>
            </a:xfrm>
            <a:custGeom>
              <a:avLst/>
              <a:gdLst/>
              <a:ahLst/>
              <a:cxnLst/>
              <a:rect l="0" t="0" r="0" b="0"/>
              <a:pathLst>
                <a:path w="159496" h="198140">
                  <a:moveTo>
                    <a:pt x="113500" y="5589"/>
                  </a:moveTo>
                  <a:lnTo>
                    <a:pt x="91143" y="0"/>
                  </a:lnTo>
                  <a:lnTo>
                    <a:pt x="70808" y="3495"/>
                  </a:lnTo>
                  <a:lnTo>
                    <a:pt x="42749" y="18617"/>
                  </a:lnTo>
                  <a:lnTo>
                    <a:pt x="28243" y="32436"/>
                  </a:lnTo>
                  <a:lnTo>
                    <a:pt x="5494" y="80051"/>
                  </a:lnTo>
                  <a:lnTo>
                    <a:pt x="0" y="116689"/>
                  </a:lnTo>
                  <a:lnTo>
                    <a:pt x="4954" y="140365"/>
                  </a:lnTo>
                  <a:lnTo>
                    <a:pt x="16124" y="161416"/>
                  </a:lnTo>
                  <a:lnTo>
                    <a:pt x="32787" y="178570"/>
                  </a:lnTo>
                  <a:lnTo>
                    <a:pt x="61899" y="195793"/>
                  </a:lnTo>
                  <a:lnTo>
                    <a:pt x="85497" y="198139"/>
                  </a:lnTo>
                  <a:lnTo>
                    <a:pt x="109243" y="194112"/>
                  </a:lnTo>
                  <a:lnTo>
                    <a:pt x="127596" y="184523"/>
                  </a:lnTo>
                  <a:lnTo>
                    <a:pt x="140432" y="166224"/>
                  </a:lnTo>
                  <a:lnTo>
                    <a:pt x="158204" y="121937"/>
                  </a:lnTo>
                  <a:lnTo>
                    <a:pt x="159495" y="100583"/>
                  </a:lnTo>
                  <a:lnTo>
                    <a:pt x="150791" y="58278"/>
                  </a:lnTo>
                  <a:lnTo>
                    <a:pt x="124029" y="161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916808" y="400082"/>
              <a:ext cx="168457" cy="196136"/>
            </a:xfrm>
            <a:custGeom>
              <a:avLst/>
              <a:gdLst/>
              <a:ahLst/>
              <a:cxnLst/>
              <a:rect l="0" t="0" r="0" b="0"/>
              <a:pathLst>
                <a:path w="168457" h="196136">
                  <a:moveTo>
                    <a:pt x="0" y="84228"/>
                  </a:moveTo>
                  <a:lnTo>
                    <a:pt x="15641" y="110614"/>
                  </a:lnTo>
                  <a:lnTo>
                    <a:pt x="40433" y="167540"/>
                  </a:lnTo>
                  <a:lnTo>
                    <a:pt x="60203" y="194181"/>
                  </a:lnTo>
                  <a:lnTo>
                    <a:pt x="63532" y="196135"/>
                  </a:lnTo>
                  <a:lnTo>
                    <a:pt x="64582" y="193928"/>
                  </a:lnTo>
                  <a:lnTo>
                    <a:pt x="64111" y="188947"/>
                  </a:lnTo>
                  <a:lnTo>
                    <a:pt x="43508" y="139699"/>
                  </a:lnTo>
                  <a:lnTo>
                    <a:pt x="33941" y="81277"/>
                  </a:lnTo>
                  <a:lnTo>
                    <a:pt x="38872" y="56011"/>
                  </a:lnTo>
                  <a:lnTo>
                    <a:pt x="54801" y="25175"/>
                  </a:lnTo>
                  <a:lnTo>
                    <a:pt x="61100" y="16783"/>
                  </a:lnTo>
                  <a:lnTo>
                    <a:pt x="80578" y="7459"/>
                  </a:lnTo>
                  <a:lnTo>
                    <a:pt x="141286" y="982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160946" y="431470"/>
              <a:ext cx="124361" cy="181402"/>
            </a:xfrm>
            <a:custGeom>
              <a:avLst/>
              <a:gdLst/>
              <a:ahLst/>
              <a:cxnLst/>
              <a:rect l="0" t="0" r="0" b="0"/>
              <a:pathLst>
                <a:path w="124361" h="181402">
                  <a:moveTo>
                    <a:pt x="124360" y="84426"/>
                  </a:moveTo>
                  <a:lnTo>
                    <a:pt x="109705" y="31398"/>
                  </a:lnTo>
                  <a:lnTo>
                    <a:pt x="96790" y="13675"/>
                  </a:lnTo>
                  <a:lnTo>
                    <a:pt x="88432" y="5673"/>
                  </a:lnTo>
                  <a:lnTo>
                    <a:pt x="78181" y="1508"/>
                  </a:lnTo>
                  <a:lnTo>
                    <a:pt x="54313" y="0"/>
                  </a:lnTo>
                  <a:lnTo>
                    <a:pt x="43737" y="3576"/>
                  </a:lnTo>
                  <a:lnTo>
                    <a:pt x="25746" y="16907"/>
                  </a:lnTo>
                  <a:lnTo>
                    <a:pt x="8053" y="44143"/>
                  </a:lnTo>
                  <a:lnTo>
                    <a:pt x="0" y="100429"/>
                  </a:lnTo>
                  <a:lnTo>
                    <a:pt x="944" y="142460"/>
                  </a:lnTo>
                  <a:lnTo>
                    <a:pt x="15002" y="176491"/>
                  </a:lnTo>
                  <a:lnTo>
                    <a:pt x="18485" y="1814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244607" y="600124"/>
              <a:ext cx="40700" cy="30575"/>
            </a:xfrm>
            <a:custGeom>
              <a:avLst/>
              <a:gdLst/>
              <a:ahLst/>
              <a:cxnLst/>
              <a:rect l="0" t="0" r="0" b="0"/>
              <a:pathLst>
                <a:path w="40700" h="30575">
                  <a:moveTo>
                    <a:pt x="0" y="30574"/>
                  </a:moveTo>
                  <a:lnTo>
                    <a:pt x="2792" y="29461"/>
                  </a:lnTo>
                  <a:lnTo>
                    <a:pt x="4069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287740" y="210569"/>
              <a:ext cx="39680" cy="410613"/>
            </a:xfrm>
            <a:custGeom>
              <a:avLst/>
              <a:gdLst/>
              <a:ahLst/>
              <a:cxnLst/>
              <a:rect l="0" t="0" r="0" b="0"/>
              <a:pathLst>
                <a:path w="39680" h="410613">
                  <a:moveTo>
                    <a:pt x="18622" y="0"/>
                  </a:moveTo>
                  <a:lnTo>
                    <a:pt x="1834" y="56215"/>
                  </a:lnTo>
                  <a:lnTo>
                    <a:pt x="0" y="102574"/>
                  </a:lnTo>
                  <a:lnTo>
                    <a:pt x="5176" y="159074"/>
                  </a:lnTo>
                  <a:lnTo>
                    <a:pt x="6060" y="213380"/>
                  </a:lnTo>
                  <a:lnTo>
                    <a:pt x="602" y="265345"/>
                  </a:lnTo>
                  <a:lnTo>
                    <a:pt x="1285" y="322299"/>
                  </a:lnTo>
                  <a:lnTo>
                    <a:pt x="12338" y="367691"/>
                  </a:lnTo>
                  <a:lnTo>
                    <a:pt x="39679" y="4106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411647" y="463253"/>
              <a:ext cx="10530" cy="136872"/>
            </a:xfrm>
            <a:custGeom>
              <a:avLst/>
              <a:gdLst/>
              <a:ahLst/>
              <a:cxnLst/>
              <a:rect l="0" t="0" r="0" b="0"/>
              <a:pathLst>
                <a:path w="10530" h="136872">
                  <a:moveTo>
                    <a:pt x="0" y="0"/>
                  </a:moveTo>
                  <a:lnTo>
                    <a:pt x="5590" y="58617"/>
                  </a:lnTo>
                  <a:lnTo>
                    <a:pt x="9879" y="117308"/>
                  </a:lnTo>
                  <a:lnTo>
                    <a:pt x="10529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432704" y="34744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498168" y="445965"/>
              <a:ext cx="149102" cy="154160"/>
            </a:xfrm>
            <a:custGeom>
              <a:avLst/>
              <a:gdLst/>
              <a:ahLst/>
              <a:cxnLst/>
              <a:rect l="0" t="0" r="0" b="0"/>
              <a:pathLst>
                <a:path w="149102" h="154160">
                  <a:moveTo>
                    <a:pt x="18765" y="90988"/>
                  </a:moveTo>
                  <a:lnTo>
                    <a:pt x="27098" y="128466"/>
                  </a:lnTo>
                  <a:lnTo>
                    <a:pt x="27829" y="140540"/>
                  </a:lnTo>
                  <a:lnTo>
                    <a:pt x="25978" y="146249"/>
                  </a:lnTo>
                  <a:lnTo>
                    <a:pt x="22403" y="147716"/>
                  </a:lnTo>
                  <a:lnTo>
                    <a:pt x="17681" y="146354"/>
                  </a:lnTo>
                  <a:lnTo>
                    <a:pt x="9314" y="129243"/>
                  </a:lnTo>
                  <a:lnTo>
                    <a:pt x="0" y="76188"/>
                  </a:lnTo>
                  <a:lnTo>
                    <a:pt x="3976" y="34610"/>
                  </a:lnTo>
                  <a:lnTo>
                    <a:pt x="12582" y="12899"/>
                  </a:lnTo>
                  <a:lnTo>
                    <a:pt x="18152" y="3833"/>
                  </a:lnTo>
                  <a:lnTo>
                    <a:pt x="25375" y="130"/>
                  </a:lnTo>
                  <a:lnTo>
                    <a:pt x="33700" y="0"/>
                  </a:lnTo>
                  <a:lnTo>
                    <a:pt x="62184" y="10996"/>
                  </a:lnTo>
                  <a:lnTo>
                    <a:pt x="97661" y="35673"/>
                  </a:lnTo>
                  <a:lnTo>
                    <a:pt x="126029" y="71483"/>
                  </a:lnTo>
                  <a:lnTo>
                    <a:pt x="147952" y="122778"/>
                  </a:lnTo>
                  <a:lnTo>
                    <a:pt x="149101" y="137482"/>
                  </a:lnTo>
                  <a:lnTo>
                    <a:pt x="145106" y="1541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688090" y="442151"/>
              <a:ext cx="207869" cy="188937"/>
            </a:xfrm>
            <a:custGeom>
              <a:avLst/>
              <a:gdLst/>
              <a:ahLst/>
              <a:cxnLst/>
              <a:rect l="0" t="0" r="0" b="0"/>
              <a:pathLst>
                <a:path w="207869" h="188937">
                  <a:moveTo>
                    <a:pt x="102583" y="126387"/>
                  </a:moveTo>
                  <a:lnTo>
                    <a:pt x="111649" y="67771"/>
                  </a:lnTo>
                  <a:lnTo>
                    <a:pt x="106222" y="44183"/>
                  </a:lnTo>
                  <a:lnTo>
                    <a:pt x="90014" y="14293"/>
                  </a:lnTo>
                  <a:lnTo>
                    <a:pt x="83675" y="6034"/>
                  </a:lnTo>
                  <a:lnTo>
                    <a:pt x="75940" y="1698"/>
                  </a:lnTo>
                  <a:lnTo>
                    <a:pt x="57986" y="0"/>
                  </a:lnTo>
                  <a:lnTo>
                    <a:pt x="41428" y="6264"/>
                  </a:lnTo>
                  <a:lnTo>
                    <a:pt x="33737" y="11210"/>
                  </a:lnTo>
                  <a:lnTo>
                    <a:pt x="22072" y="29184"/>
                  </a:lnTo>
                  <a:lnTo>
                    <a:pt x="2467" y="92357"/>
                  </a:lnTo>
                  <a:lnTo>
                    <a:pt x="0" y="133722"/>
                  </a:lnTo>
                  <a:lnTo>
                    <a:pt x="3569" y="161623"/>
                  </a:lnTo>
                  <a:lnTo>
                    <a:pt x="8497" y="172104"/>
                  </a:lnTo>
                  <a:lnTo>
                    <a:pt x="23333" y="186870"/>
                  </a:lnTo>
                  <a:lnTo>
                    <a:pt x="32202" y="188936"/>
                  </a:lnTo>
                  <a:lnTo>
                    <a:pt x="51416" y="184992"/>
                  </a:lnTo>
                  <a:lnTo>
                    <a:pt x="68534" y="172321"/>
                  </a:lnTo>
                  <a:lnTo>
                    <a:pt x="82771" y="153821"/>
                  </a:lnTo>
                  <a:lnTo>
                    <a:pt x="96193" y="117098"/>
                  </a:lnTo>
                  <a:lnTo>
                    <a:pt x="101860" y="84771"/>
                  </a:lnTo>
                  <a:lnTo>
                    <a:pt x="104441" y="84605"/>
                  </a:lnTo>
                  <a:lnTo>
                    <a:pt x="110428" y="93779"/>
                  </a:lnTo>
                  <a:lnTo>
                    <a:pt x="122715" y="117506"/>
                  </a:lnTo>
                  <a:lnTo>
                    <a:pt x="147543" y="138704"/>
                  </a:lnTo>
                  <a:lnTo>
                    <a:pt x="167019" y="148629"/>
                  </a:lnTo>
                  <a:lnTo>
                    <a:pt x="184254" y="150700"/>
                  </a:lnTo>
                  <a:lnTo>
                    <a:pt x="207868" y="1474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917015" y="210569"/>
              <a:ext cx="10530" cy="400084"/>
            </a:xfrm>
            <a:custGeom>
              <a:avLst/>
              <a:gdLst/>
              <a:ahLst/>
              <a:cxnLst/>
              <a:rect l="0" t="0" r="0" b="0"/>
              <a:pathLst>
                <a:path w="10530" h="400084">
                  <a:moveTo>
                    <a:pt x="0" y="0"/>
                  </a:moveTo>
                  <a:lnTo>
                    <a:pt x="1" y="50433"/>
                  </a:lnTo>
                  <a:lnTo>
                    <a:pt x="1171" y="108920"/>
                  </a:lnTo>
                  <a:lnTo>
                    <a:pt x="5590" y="154084"/>
                  </a:lnTo>
                  <a:lnTo>
                    <a:pt x="8334" y="198334"/>
                  </a:lnTo>
                  <a:lnTo>
                    <a:pt x="9879" y="259587"/>
                  </a:lnTo>
                  <a:lnTo>
                    <a:pt x="10336" y="311662"/>
                  </a:lnTo>
                  <a:lnTo>
                    <a:pt x="10491" y="371179"/>
                  </a:lnTo>
                  <a:lnTo>
                    <a:pt x="10529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811730" y="347440"/>
              <a:ext cx="200043" cy="42115"/>
            </a:xfrm>
            <a:custGeom>
              <a:avLst/>
              <a:gdLst/>
              <a:ahLst/>
              <a:cxnLst/>
              <a:rect l="0" t="0" r="0" b="0"/>
              <a:pathLst>
                <a:path w="200043" h="42115">
                  <a:moveTo>
                    <a:pt x="200042" y="0"/>
                  </a:moveTo>
                  <a:lnTo>
                    <a:pt x="141425" y="14654"/>
                  </a:lnTo>
                  <a:lnTo>
                    <a:pt x="87251" y="20962"/>
                  </a:lnTo>
                  <a:lnTo>
                    <a:pt x="34609" y="3226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008242" y="446734"/>
              <a:ext cx="193044" cy="202990"/>
            </a:xfrm>
            <a:custGeom>
              <a:avLst/>
              <a:gdLst/>
              <a:ahLst/>
              <a:cxnLst/>
              <a:rect l="0" t="0" r="0" b="0"/>
              <a:pathLst>
                <a:path w="193044" h="202990">
                  <a:moveTo>
                    <a:pt x="35115" y="100747"/>
                  </a:moveTo>
                  <a:lnTo>
                    <a:pt x="88990" y="82789"/>
                  </a:lnTo>
                  <a:lnTo>
                    <a:pt x="118539" y="71380"/>
                  </a:lnTo>
                  <a:lnTo>
                    <a:pt x="134974" y="60009"/>
                  </a:lnTo>
                  <a:lnTo>
                    <a:pt x="146957" y="44037"/>
                  </a:lnTo>
                  <a:lnTo>
                    <a:pt x="151790" y="34864"/>
                  </a:lnTo>
                  <a:lnTo>
                    <a:pt x="152673" y="26410"/>
                  </a:lnTo>
                  <a:lnTo>
                    <a:pt x="147415" y="10777"/>
                  </a:lnTo>
                  <a:lnTo>
                    <a:pt x="139228" y="5672"/>
                  </a:lnTo>
                  <a:lnTo>
                    <a:pt x="114533" y="0"/>
                  </a:lnTo>
                  <a:lnTo>
                    <a:pt x="78924" y="2396"/>
                  </a:lnTo>
                  <a:lnTo>
                    <a:pt x="40556" y="16104"/>
                  </a:lnTo>
                  <a:lnTo>
                    <a:pt x="22715" y="31543"/>
                  </a:lnTo>
                  <a:lnTo>
                    <a:pt x="1731" y="70050"/>
                  </a:lnTo>
                  <a:lnTo>
                    <a:pt x="0" y="93733"/>
                  </a:lnTo>
                  <a:lnTo>
                    <a:pt x="4301" y="119857"/>
                  </a:lnTo>
                  <a:lnTo>
                    <a:pt x="14011" y="147065"/>
                  </a:lnTo>
                  <a:lnTo>
                    <a:pt x="29245" y="168516"/>
                  </a:lnTo>
                  <a:lnTo>
                    <a:pt x="47714" y="184679"/>
                  </a:lnTo>
                  <a:lnTo>
                    <a:pt x="67622" y="195762"/>
                  </a:lnTo>
                  <a:lnTo>
                    <a:pt x="104148" y="202989"/>
                  </a:lnTo>
                  <a:lnTo>
                    <a:pt x="127798" y="198441"/>
                  </a:lnTo>
                  <a:lnTo>
                    <a:pt x="183502" y="177824"/>
                  </a:lnTo>
                  <a:lnTo>
                    <a:pt x="193043" y="1744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475026" y="461049"/>
              <a:ext cx="108568" cy="408842"/>
            </a:xfrm>
            <a:custGeom>
              <a:avLst/>
              <a:gdLst/>
              <a:ahLst/>
              <a:cxnLst/>
              <a:rect l="0" t="0" r="0" b="0"/>
              <a:pathLst>
                <a:path w="108568" h="408842">
                  <a:moveTo>
                    <a:pt x="10528" y="149603"/>
                  </a:moveTo>
                  <a:lnTo>
                    <a:pt x="17764" y="177159"/>
                  </a:lnTo>
                  <a:lnTo>
                    <a:pt x="20406" y="239621"/>
                  </a:lnTo>
                  <a:lnTo>
                    <a:pt x="20864" y="295598"/>
                  </a:lnTo>
                  <a:lnTo>
                    <a:pt x="20999" y="346109"/>
                  </a:lnTo>
                  <a:lnTo>
                    <a:pt x="15456" y="405098"/>
                  </a:lnTo>
                  <a:lnTo>
                    <a:pt x="13813" y="408841"/>
                  </a:lnTo>
                  <a:lnTo>
                    <a:pt x="12719" y="405486"/>
                  </a:lnTo>
                  <a:lnTo>
                    <a:pt x="10961" y="352486"/>
                  </a:lnTo>
                  <a:lnTo>
                    <a:pt x="10657" y="294725"/>
                  </a:lnTo>
                  <a:lnTo>
                    <a:pt x="10566" y="238746"/>
                  </a:lnTo>
                  <a:lnTo>
                    <a:pt x="10540" y="179525"/>
                  </a:lnTo>
                  <a:lnTo>
                    <a:pt x="10532" y="123114"/>
                  </a:lnTo>
                  <a:lnTo>
                    <a:pt x="10529" y="69355"/>
                  </a:lnTo>
                  <a:lnTo>
                    <a:pt x="16118" y="21971"/>
                  </a:lnTo>
                  <a:lnTo>
                    <a:pt x="22443" y="11873"/>
                  </a:lnTo>
                  <a:lnTo>
                    <a:pt x="31339" y="5140"/>
                  </a:lnTo>
                  <a:lnTo>
                    <a:pt x="41950" y="652"/>
                  </a:lnTo>
                  <a:lnTo>
                    <a:pt x="51364" y="0"/>
                  </a:lnTo>
                  <a:lnTo>
                    <a:pt x="68062" y="5514"/>
                  </a:lnTo>
                  <a:lnTo>
                    <a:pt x="90616" y="21772"/>
                  </a:lnTo>
                  <a:lnTo>
                    <a:pt x="106528" y="46997"/>
                  </a:lnTo>
                  <a:lnTo>
                    <a:pt x="108567" y="69685"/>
                  </a:lnTo>
                  <a:lnTo>
                    <a:pt x="100344" y="116790"/>
                  </a:lnTo>
                  <a:lnTo>
                    <a:pt x="87881" y="135409"/>
                  </a:lnTo>
                  <a:lnTo>
                    <a:pt x="79644" y="143650"/>
                  </a:lnTo>
                  <a:lnTo>
                    <a:pt x="58014" y="152807"/>
                  </a:lnTo>
                  <a:lnTo>
                    <a:pt x="0" y="1601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643482" y="200041"/>
              <a:ext cx="10529" cy="431669"/>
            </a:xfrm>
            <a:custGeom>
              <a:avLst/>
              <a:gdLst/>
              <a:ahLst/>
              <a:cxnLst/>
              <a:rect l="0" t="0" r="0" b="0"/>
              <a:pathLst>
                <a:path w="10529" h="431669">
                  <a:moveTo>
                    <a:pt x="0" y="0"/>
                  </a:moveTo>
                  <a:lnTo>
                    <a:pt x="0" y="55170"/>
                  </a:lnTo>
                  <a:lnTo>
                    <a:pt x="3120" y="110323"/>
                  </a:lnTo>
                  <a:lnTo>
                    <a:pt x="8333" y="165659"/>
                  </a:lnTo>
                  <a:lnTo>
                    <a:pt x="9553" y="209327"/>
                  </a:lnTo>
                  <a:lnTo>
                    <a:pt x="10095" y="252131"/>
                  </a:lnTo>
                  <a:lnTo>
                    <a:pt x="10335" y="294552"/>
                  </a:lnTo>
                  <a:lnTo>
                    <a:pt x="10471" y="351657"/>
                  </a:lnTo>
                  <a:lnTo>
                    <a:pt x="10511" y="395093"/>
                  </a:lnTo>
                  <a:lnTo>
                    <a:pt x="10528" y="431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709580" y="452513"/>
              <a:ext cx="165530" cy="176799"/>
            </a:xfrm>
            <a:custGeom>
              <a:avLst/>
              <a:gdLst/>
              <a:ahLst/>
              <a:cxnLst/>
              <a:rect l="0" t="0" r="0" b="0"/>
              <a:pathLst>
                <a:path w="165530" h="176799">
                  <a:moveTo>
                    <a:pt x="70772" y="105497"/>
                  </a:moveTo>
                  <a:lnTo>
                    <a:pt x="94492" y="61534"/>
                  </a:lnTo>
                  <a:lnTo>
                    <a:pt x="95742" y="41504"/>
                  </a:lnTo>
                  <a:lnTo>
                    <a:pt x="91228" y="22074"/>
                  </a:lnTo>
                  <a:lnTo>
                    <a:pt x="81424" y="5639"/>
                  </a:lnTo>
                  <a:lnTo>
                    <a:pt x="73194" y="1490"/>
                  </a:lnTo>
                  <a:lnTo>
                    <a:pt x="51571" y="0"/>
                  </a:lnTo>
                  <a:lnTo>
                    <a:pt x="32603" y="6357"/>
                  </a:lnTo>
                  <a:lnTo>
                    <a:pt x="24269" y="11328"/>
                  </a:lnTo>
                  <a:lnTo>
                    <a:pt x="11890" y="26209"/>
                  </a:lnTo>
                  <a:lnTo>
                    <a:pt x="6951" y="35091"/>
                  </a:lnTo>
                  <a:lnTo>
                    <a:pt x="0" y="75537"/>
                  </a:lnTo>
                  <a:lnTo>
                    <a:pt x="3529" y="124566"/>
                  </a:lnTo>
                  <a:lnTo>
                    <a:pt x="17572" y="164959"/>
                  </a:lnTo>
                  <a:lnTo>
                    <a:pt x="25947" y="172045"/>
                  </a:lnTo>
                  <a:lnTo>
                    <a:pt x="36209" y="175598"/>
                  </a:lnTo>
                  <a:lnTo>
                    <a:pt x="47730" y="176798"/>
                  </a:lnTo>
                  <a:lnTo>
                    <a:pt x="57751" y="174088"/>
                  </a:lnTo>
                  <a:lnTo>
                    <a:pt x="75123" y="161718"/>
                  </a:lnTo>
                  <a:lnTo>
                    <a:pt x="92469" y="135023"/>
                  </a:lnTo>
                  <a:lnTo>
                    <a:pt x="105017" y="104887"/>
                  </a:lnTo>
                  <a:lnTo>
                    <a:pt x="106269" y="84169"/>
                  </a:lnTo>
                  <a:lnTo>
                    <a:pt x="105266" y="70281"/>
                  </a:lnTo>
                  <a:lnTo>
                    <a:pt x="106636" y="71491"/>
                  </a:lnTo>
                  <a:lnTo>
                    <a:pt x="122830" y="98650"/>
                  </a:lnTo>
                  <a:lnTo>
                    <a:pt x="147418" y="122055"/>
                  </a:lnTo>
                  <a:lnTo>
                    <a:pt x="153455" y="125895"/>
                  </a:lnTo>
                  <a:lnTo>
                    <a:pt x="157479" y="127284"/>
                  </a:lnTo>
                  <a:lnTo>
                    <a:pt x="165529" y="126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868714" y="430090"/>
              <a:ext cx="294848" cy="201620"/>
            </a:xfrm>
            <a:custGeom>
              <a:avLst/>
              <a:gdLst/>
              <a:ahLst/>
              <a:cxnLst/>
              <a:rect l="0" t="0" r="0" b="0"/>
              <a:pathLst>
                <a:path w="294848" h="201620">
                  <a:moveTo>
                    <a:pt x="16923" y="54220"/>
                  </a:moveTo>
                  <a:lnTo>
                    <a:pt x="11334" y="70988"/>
                  </a:lnTo>
                  <a:lnTo>
                    <a:pt x="11710" y="88579"/>
                  </a:lnTo>
                  <a:lnTo>
                    <a:pt x="23473" y="139983"/>
                  </a:lnTo>
                  <a:lnTo>
                    <a:pt x="25683" y="165257"/>
                  </a:lnTo>
                  <a:lnTo>
                    <a:pt x="23933" y="171529"/>
                  </a:lnTo>
                  <a:lnTo>
                    <a:pt x="20426" y="173370"/>
                  </a:lnTo>
                  <a:lnTo>
                    <a:pt x="15749" y="172258"/>
                  </a:lnTo>
                  <a:lnTo>
                    <a:pt x="7432" y="158544"/>
                  </a:lnTo>
                  <a:lnTo>
                    <a:pt x="1006" y="135682"/>
                  </a:lnTo>
                  <a:lnTo>
                    <a:pt x="0" y="76464"/>
                  </a:lnTo>
                  <a:lnTo>
                    <a:pt x="5892" y="48899"/>
                  </a:lnTo>
                  <a:lnTo>
                    <a:pt x="16309" y="24949"/>
                  </a:lnTo>
                  <a:lnTo>
                    <a:pt x="31859" y="8846"/>
                  </a:lnTo>
                  <a:lnTo>
                    <a:pt x="40918" y="2913"/>
                  </a:lnTo>
                  <a:lnTo>
                    <a:pt x="50467" y="2468"/>
                  </a:lnTo>
                  <a:lnTo>
                    <a:pt x="70436" y="11332"/>
                  </a:lnTo>
                  <a:lnTo>
                    <a:pt x="95819" y="36054"/>
                  </a:lnTo>
                  <a:lnTo>
                    <a:pt x="121044" y="94520"/>
                  </a:lnTo>
                  <a:lnTo>
                    <a:pt x="129272" y="133621"/>
                  </a:lnTo>
                  <a:lnTo>
                    <a:pt x="132367" y="156190"/>
                  </a:lnTo>
                  <a:lnTo>
                    <a:pt x="134830" y="157295"/>
                  </a:lnTo>
                  <a:lnTo>
                    <a:pt x="177669" y="120155"/>
                  </a:lnTo>
                  <a:lnTo>
                    <a:pt x="236198" y="97161"/>
                  </a:lnTo>
                  <a:lnTo>
                    <a:pt x="279776" y="76870"/>
                  </a:lnTo>
                  <a:lnTo>
                    <a:pt x="286915" y="68151"/>
                  </a:lnTo>
                  <a:lnTo>
                    <a:pt x="294847" y="45984"/>
                  </a:lnTo>
                  <a:lnTo>
                    <a:pt x="294623" y="35861"/>
                  </a:lnTo>
                  <a:lnTo>
                    <a:pt x="288133" y="18375"/>
                  </a:lnTo>
                  <a:lnTo>
                    <a:pt x="274332" y="5924"/>
                  </a:lnTo>
                  <a:lnTo>
                    <a:pt x="265738" y="966"/>
                  </a:lnTo>
                  <a:lnTo>
                    <a:pt x="255329" y="0"/>
                  </a:lnTo>
                  <a:lnTo>
                    <a:pt x="231285" y="5166"/>
                  </a:lnTo>
                  <a:lnTo>
                    <a:pt x="211241" y="21500"/>
                  </a:lnTo>
                  <a:lnTo>
                    <a:pt x="202621" y="32407"/>
                  </a:lnTo>
                  <a:lnTo>
                    <a:pt x="193041" y="60123"/>
                  </a:lnTo>
                  <a:lnTo>
                    <a:pt x="189955" y="89599"/>
                  </a:lnTo>
                  <a:lnTo>
                    <a:pt x="200482" y="148090"/>
                  </a:lnTo>
                  <a:lnTo>
                    <a:pt x="215850" y="174710"/>
                  </a:lnTo>
                  <a:lnTo>
                    <a:pt x="231677" y="186930"/>
                  </a:lnTo>
                  <a:lnTo>
                    <a:pt x="259078" y="2016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254134" y="600124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2025950" y="3310949"/>
            <a:ext cx="247745" cy="326384"/>
            <a:chOff x="2025950" y="3310949"/>
            <a:chExt cx="247745" cy="326384"/>
          </a:xfrm>
        </p:grpSpPr>
        <p:sp>
          <p:nvSpPr>
            <p:cNvPr id="35" name="Freeform 34"/>
            <p:cNvSpPr/>
            <p:nvPr/>
          </p:nvSpPr>
          <p:spPr>
            <a:xfrm>
              <a:off x="2025950" y="3353003"/>
              <a:ext cx="247745" cy="263274"/>
            </a:xfrm>
            <a:custGeom>
              <a:avLst/>
              <a:gdLst/>
              <a:ahLst/>
              <a:cxnLst/>
              <a:rect l="0" t="0" r="0" b="0"/>
              <a:pathLst>
                <a:path w="247745" h="263274">
                  <a:moveTo>
                    <a:pt x="5589" y="263273"/>
                  </a:moveTo>
                  <a:lnTo>
                    <a:pt x="0" y="246505"/>
                  </a:lnTo>
                  <a:lnTo>
                    <a:pt x="3272" y="192586"/>
                  </a:lnTo>
                  <a:lnTo>
                    <a:pt x="6072" y="142763"/>
                  </a:lnTo>
                  <a:lnTo>
                    <a:pt x="16906" y="79764"/>
                  </a:lnTo>
                  <a:lnTo>
                    <a:pt x="34939" y="23078"/>
                  </a:lnTo>
                  <a:lnTo>
                    <a:pt x="46319" y="6001"/>
                  </a:lnTo>
                  <a:lnTo>
                    <a:pt x="54969" y="1681"/>
                  </a:lnTo>
                  <a:lnTo>
                    <a:pt x="77059" y="0"/>
                  </a:lnTo>
                  <a:lnTo>
                    <a:pt x="96235" y="6272"/>
                  </a:lnTo>
                  <a:lnTo>
                    <a:pt x="127610" y="29363"/>
                  </a:lnTo>
                  <a:lnTo>
                    <a:pt x="163410" y="77965"/>
                  </a:lnTo>
                  <a:lnTo>
                    <a:pt x="197428" y="136097"/>
                  </a:lnTo>
                  <a:lnTo>
                    <a:pt x="224640" y="183874"/>
                  </a:lnTo>
                  <a:lnTo>
                    <a:pt x="230002" y="188114"/>
                  </a:lnTo>
                  <a:lnTo>
                    <a:pt x="234746" y="189770"/>
                  </a:lnTo>
                  <a:lnTo>
                    <a:pt x="247744" y="1895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115767" y="3310949"/>
              <a:ext cx="157928" cy="326384"/>
            </a:xfrm>
            <a:custGeom>
              <a:avLst/>
              <a:gdLst/>
              <a:ahLst/>
              <a:cxnLst/>
              <a:rect l="0" t="0" r="0" b="0"/>
              <a:pathLst>
                <a:path w="157928" h="326384">
                  <a:moveTo>
                    <a:pt x="157927" y="0"/>
                  </a:moveTo>
                  <a:lnTo>
                    <a:pt x="146749" y="11178"/>
                  </a:lnTo>
                  <a:lnTo>
                    <a:pt x="123599" y="68687"/>
                  </a:lnTo>
                  <a:lnTo>
                    <a:pt x="101353" y="117447"/>
                  </a:lnTo>
                  <a:lnTo>
                    <a:pt x="73573" y="175148"/>
                  </a:lnTo>
                  <a:lnTo>
                    <a:pt x="38516" y="237361"/>
                  </a:lnTo>
                  <a:lnTo>
                    <a:pt x="10467" y="297360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2623635" y="3314963"/>
            <a:ext cx="4175352" cy="252685"/>
            <a:chOff x="2623635" y="3314963"/>
            <a:chExt cx="4175352" cy="252685"/>
          </a:xfrm>
        </p:grpSpPr>
        <p:sp>
          <p:nvSpPr>
            <p:cNvPr id="38" name="Freeform 37"/>
            <p:cNvSpPr/>
            <p:nvPr/>
          </p:nvSpPr>
          <p:spPr>
            <a:xfrm>
              <a:off x="5087304" y="3325491"/>
              <a:ext cx="42115" cy="221099"/>
            </a:xfrm>
            <a:custGeom>
              <a:avLst/>
              <a:gdLst/>
              <a:ahLst/>
              <a:cxnLst/>
              <a:rect l="0" t="0" r="0" b="0"/>
              <a:pathLst>
                <a:path w="42115" h="221099">
                  <a:moveTo>
                    <a:pt x="42114" y="0"/>
                  </a:moveTo>
                  <a:lnTo>
                    <a:pt x="27460" y="55141"/>
                  </a:lnTo>
                  <a:lnTo>
                    <a:pt x="21152" y="113275"/>
                  </a:lnTo>
                  <a:lnTo>
                    <a:pt x="9854" y="176750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529501" y="3325491"/>
              <a:ext cx="1" cy="221099"/>
            </a:xfrm>
            <a:custGeom>
              <a:avLst/>
              <a:gdLst/>
              <a:ahLst/>
              <a:cxnLst/>
              <a:rect l="0" t="0" r="0" b="0"/>
              <a:pathLst>
                <a:path w="1" h="221099">
                  <a:moveTo>
                    <a:pt x="0" y="0"/>
                  </a:moveTo>
                  <a:lnTo>
                    <a:pt x="0" y="54145"/>
                  </a:lnTo>
                  <a:lnTo>
                    <a:pt x="0" y="114681"/>
                  </a:lnTo>
                  <a:lnTo>
                    <a:pt x="0" y="173388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940112" y="3336020"/>
              <a:ext cx="2" cy="189514"/>
            </a:xfrm>
            <a:custGeom>
              <a:avLst/>
              <a:gdLst/>
              <a:ahLst/>
              <a:cxnLst/>
              <a:rect l="0" t="0" r="0" b="0"/>
              <a:pathLst>
                <a:path w="2" h="189514">
                  <a:moveTo>
                    <a:pt x="0" y="0"/>
                  </a:moveTo>
                  <a:lnTo>
                    <a:pt x="1" y="54144"/>
                  </a:lnTo>
                  <a:lnTo>
                    <a:pt x="1" y="109091"/>
                  </a:lnTo>
                  <a:lnTo>
                    <a:pt x="1" y="169665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350723" y="3336020"/>
              <a:ext cx="10530" cy="231628"/>
            </a:xfrm>
            <a:custGeom>
              <a:avLst/>
              <a:gdLst/>
              <a:ahLst/>
              <a:cxnLst/>
              <a:rect l="0" t="0" r="0" b="0"/>
              <a:pathLst>
                <a:path w="10530" h="231628">
                  <a:moveTo>
                    <a:pt x="0" y="0"/>
                  </a:moveTo>
                  <a:lnTo>
                    <a:pt x="0" y="58616"/>
                  </a:lnTo>
                  <a:lnTo>
                    <a:pt x="7236" y="120026"/>
                  </a:lnTo>
                  <a:lnTo>
                    <a:pt x="9879" y="178430"/>
                  </a:lnTo>
                  <a:lnTo>
                    <a:pt x="10529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792921" y="3336020"/>
              <a:ext cx="6066" cy="200042"/>
            </a:xfrm>
            <a:custGeom>
              <a:avLst/>
              <a:gdLst/>
              <a:ahLst/>
              <a:cxnLst/>
              <a:rect l="0" t="0" r="0" b="0"/>
              <a:pathLst>
                <a:path w="6066" h="200042">
                  <a:moveTo>
                    <a:pt x="0" y="0"/>
                  </a:moveTo>
                  <a:lnTo>
                    <a:pt x="0" y="58616"/>
                  </a:lnTo>
                  <a:lnTo>
                    <a:pt x="1169" y="111621"/>
                  </a:lnTo>
                  <a:lnTo>
                    <a:pt x="6065" y="146156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376305" y="3325491"/>
              <a:ext cx="16119" cy="200042"/>
            </a:xfrm>
            <a:custGeom>
              <a:avLst/>
              <a:gdLst/>
              <a:ahLst/>
              <a:cxnLst/>
              <a:rect l="0" t="0" r="0" b="0"/>
              <a:pathLst>
                <a:path w="16119" h="200042">
                  <a:moveTo>
                    <a:pt x="5589" y="0"/>
                  </a:moveTo>
                  <a:lnTo>
                    <a:pt x="0" y="16768"/>
                  </a:lnTo>
                  <a:lnTo>
                    <a:pt x="376" y="34358"/>
                  </a:lnTo>
                  <a:lnTo>
                    <a:pt x="4559" y="85426"/>
                  </a:lnTo>
                  <a:lnTo>
                    <a:pt x="12622" y="143433"/>
                  </a:lnTo>
                  <a:lnTo>
                    <a:pt x="16118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908112" y="3336020"/>
              <a:ext cx="1" cy="178985"/>
            </a:xfrm>
            <a:custGeom>
              <a:avLst/>
              <a:gdLst/>
              <a:ahLst/>
              <a:cxnLst/>
              <a:rect l="0" t="0" r="0" b="0"/>
              <a:pathLst>
                <a:path w="1" h="178985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0" y="141758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476444" y="3314963"/>
              <a:ext cx="7236" cy="231628"/>
            </a:xfrm>
            <a:custGeom>
              <a:avLst/>
              <a:gdLst/>
              <a:ahLst/>
              <a:cxnLst/>
              <a:rect l="0" t="0" r="0" b="0"/>
              <a:pathLst>
                <a:path w="7236" h="231628">
                  <a:moveTo>
                    <a:pt x="0" y="0"/>
                  </a:moveTo>
                  <a:lnTo>
                    <a:pt x="0" y="58617"/>
                  </a:lnTo>
                  <a:lnTo>
                    <a:pt x="7235" y="113961"/>
                  </a:lnTo>
                  <a:lnTo>
                    <a:pt x="6758" y="173766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023718" y="3314963"/>
              <a:ext cx="10530" cy="231628"/>
            </a:xfrm>
            <a:custGeom>
              <a:avLst/>
              <a:gdLst/>
              <a:ahLst/>
              <a:cxnLst/>
              <a:rect l="0" t="0" r="0" b="0"/>
              <a:pathLst>
                <a:path w="10530" h="231628">
                  <a:moveTo>
                    <a:pt x="0" y="0"/>
                  </a:moveTo>
                  <a:lnTo>
                    <a:pt x="0" y="58617"/>
                  </a:lnTo>
                  <a:lnTo>
                    <a:pt x="7236" y="113961"/>
                  </a:lnTo>
                  <a:lnTo>
                    <a:pt x="9553" y="162968"/>
                  </a:lnTo>
                  <a:lnTo>
                    <a:pt x="10336" y="216332"/>
                  </a:lnTo>
                  <a:lnTo>
                    <a:pt x="10529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623635" y="3314963"/>
              <a:ext cx="10530" cy="221099"/>
            </a:xfrm>
            <a:custGeom>
              <a:avLst/>
              <a:gdLst/>
              <a:ahLst/>
              <a:cxnLst/>
              <a:rect l="0" t="0" r="0" b="0"/>
              <a:pathLst>
                <a:path w="10530" h="221099">
                  <a:moveTo>
                    <a:pt x="0" y="0"/>
                  </a:moveTo>
                  <a:lnTo>
                    <a:pt x="1" y="48931"/>
                  </a:lnTo>
                  <a:lnTo>
                    <a:pt x="1" y="108062"/>
                  </a:lnTo>
                  <a:lnTo>
                    <a:pt x="1170" y="163632"/>
                  </a:lnTo>
                  <a:lnTo>
                    <a:pt x="10529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9" name="Freeform 48"/>
          <p:cNvSpPr/>
          <p:nvPr/>
        </p:nvSpPr>
        <p:spPr>
          <a:xfrm>
            <a:off x="4666164" y="3020165"/>
            <a:ext cx="178985" cy="1"/>
          </a:xfrm>
          <a:custGeom>
            <a:avLst/>
            <a:gdLst/>
            <a:ahLst/>
            <a:cxnLst/>
            <a:rect l="0" t="0" r="0" b="0"/>
            <a:pathLst>
              <a:path w="178985" h="1">
                <a:moveTo>
                  <a:pt x="178984" y="0"/>
                </a:moveTo>
                <a:lnTo>
                  <a:pt x="120368" y="0"/>
                </a:lnTo>
                <a:lnTo>
                  <a:pt x="66194" y="0"/>
                </a:lnTo>
                <a:lnTo>
                  <a:pt x="19791" y="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Freeform 49"/>
          <p:cNvSpPr/>
          <p:nvPr/>
        </p:nvSpPr>
        <p:spPr>
          <a:xfrm>
            <a:off x="4655635" y="2672725"/>
            <a:ext cx="189514" cy="21057"/>
          </a:xfrm>
          <a:custGeom>
            <a:avLst/>
            <a:gdLst/>
            <a:ahLst/>
            <a:cxnLst/>
            <a:rect l="0" t="0" r="0" b="0"/>
            <a:pathLst>
              <a:path w="189514" h="21057">
                <a:moveTo>
                  <a:pt x="189513" y="0"/>
                </a:moveTo>
                <a:lnTo>
                  <a:pt x="152035" y="8333"/>
                </a:lnTo>
                <a:lnTo>
                  <a:pt x="95023" y="10094"/>
                </a:lnTo>
                <a:lnTo>
                  <a:pt x="38181" y="11612"/>
                </a:lnTo>
                <a:lnTo>
                  <a:pt x="0" y="2105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Freeform 50"/>
          <p:cNvSpPr/>
          <p:nvPr/>
        </p:nvSpPr>
        <p:spPr>
          <a:xfrm>
            <a:off x="4645107" y="2335813"/>
            <a:ext cx="189514" cy="10529"/>
          </a:xfrm>
          <a:custGeom>
            <a:avLst/>
            <a:gdLst/>
            <a:ahLst/>
            <a:cxnLst/>
            <a:rect l="0" t="0" r="0" b="0"/>
            <a:pathLst>
              <a:path w="189514" h="10529">
                <a:moveTo>
                  <a:pt x="189513" y="10528"/>
                </a:moveTo>
                <a:lnTo>
                  <a:pt x="130896" y="4939"/>
                </a:lnTo>
                <a:lnTo>
                  <a:pt x="70656" y="7041"/>
                </a:lnTo>
                <a:lnTo>
                  <a:pt x="25655" y="1737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Freeform 51"/>
          <p:cNvSpPr/>
          <p:nvPr/>
        </p:nvSpPr>
        <p:spPr>
          <a:xfrm>
            <a:off x="4645107" y="1967315"/>
            <a:ext cx="178985" cy="1"/>
          </a:xfrm>
          <a:custGeom>
            <a:avLst/>
            <a:gdLst/>
            <a:ahLst/>
            <a:cxnLst/>
            <a:rect l="0" t="0" r="0" b="0"/>
            <a:pathLst>
              <a:path w="178985" h="1">
                <a:moveTo>
                  <a:pt x="178984" y="0"/>
                </a:moveTo>
                <a:lnTo>
                  <a:pt x="120368" y="0"/>
                </a:lnTo>
                <a:lnTo>
                  <a:pt x="66194" y="0"/>
                </a:lnTo>
                <a:lnTo>
                  <a:pt x="19791" y="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Freeform 52"/>
          <p:cNvSpPr/>
          <p:nvPr/>
        </p:nvSpPr>
        <p:spPr>
          <a:xfrm>
            <a:off x="4592465" y="1588289"/>
            <a:ext cx="221099" cy="16119"/>
          </a:xfrm>
          <a:custGeom>
            <a:avLst/>
            <a:gdLst/>
            <a:ahLst/>
            <a:cxnLst/>
            <a:rect l="0" t="0" r="0" b="0"/>
            <a:pathLst>
              <a:path w="221099" h="16119">
                <a:moveTo>
                  <a:pt x="221098" y="10529"/>
                </a:moveTo>
                <a:lnTo>
                  <a:pt x="204330" y="16118"/>
                </a:lnTo>
                <a:lnTo>
                  <a:pt x="145653" y="12073"/>
                </a:lnTo>
                <a:lnTo>
                  <a:pt x="90902" y="5245"/>
                </a:lnTo>
                <a:lnTo>
                  <a:pt x="37366" y="1036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Freeform 53"/>
          <p:cNvSpPr/>
          <p:nvPr/>
        </p:nvSpPr>
        <p:spPr>
          <a:xfrm>
            <a:off x="4655635" y="3746631"/>
            <a:ext cx="200043" cy="10530"/>
          </a:xfrm>
          <a:custGeom>
            <a:avLst/>
            <a:gdLst/>
            <a:ahLst/>
            <a:cxnLst/>
            <a:rect l="0" t="0" r="0" b="0"/>
            <a:pathLst>
              <a:path w="200043" h="10530">
                <a:moveTo>
                  <a:pt x="200042" y="0"/>
                </a:moveTo>
                <a:lnTo>
                  <a:pt x="157350" y="3119"/>
                </a:lnTo>
                <a:lnTo>
                  <a:pt x="104521" y="9065"/>
                </a:lnTo>
                <a:lnTo>
                  <a:pt x="53402" y="4174"/>
                </a:ln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Freeform 54"/>
          <p:cNvSpPr/>
          <p:nvPr/>
        </p:nvSpPr>
        <p:spPr>
          <a:xfrm>
            <a:off x="4666164" y="4199357"/>
            <a:ext cx="115814" cy="10529"/>
          </a:xfrm>
          <a:custGeom>
            <a:avLst/>
            <a:gdLst/>
            <a:ahLst/>
            <a:cxnLst/>
            <a:rect l="0" t="0" r="0" b="0"/>
            <a:pathLst>
              <a:path w="115814" h="10529">
                <a:moveTo>
                  <a:pt x="115813" y="10528"/>
                </a:moveTo>
                <a:lnTo>
                  <a:pt x="66882" y="7409"/>
                </a:lnTo>
                <a:lnTo>
                  <a:pt x="28396" y="2195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Freeform 55"/>
          <p:cNvSpPr/>
          <p:nvPr/>
        </p:nvSpPr>
        <p:spPr>
          <a:xfrm>
            <a:off x="4666164" y="4662611"/>
            <a:ext cx="157928" cy="10529"/>
          </a:xfrm>
          <a:custGeom>
            <a:avLst/>
            <a:gdLst/>
            <a:ahLst/>
            <a:cxnLst/>
            <a:rect l="0" t="0" r="0" b="0"/>
            <a:pathLst>
              <a:path w="157928" h="10529">
                <a:moveTo>
                  <a:pt x="157927" y="10528"/>
                </a:moveTo>
                <a:lnTo>
                  <a:pt x="120450" y="2195"/>
                </a:lnTo>
                <a:lnTo>
                  <a:pt x="69026" y="433"/>
                </a:lnTo>
                <a:lnTo>
                  <a:pt x="12325" y="57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Freeform 56"/>
          <p:cNvSpPr/>
          <p:nvPr/>
        </p:nvSpPr>
        <p:spPr>
          <a:xfrm>
            <a:off x="4666164" y="5104807"/>
            <a:ext cx="157928" cy="1"/>
          </a:xfrm>
          <a:custGeom>
            <a:avLst/>
            <a:gdLst/>
            <a:ahLst/>
            <a:cxnLst/>
            <a:rect l="0" t="0" r="0" b="0"/>
            <a:pathLst>
              <a:path w="157928" h="1">
                <a:moveTo>
                  <a:pt x="157927" y="0"/>
                </a:moveTo>
                <a:lnTo>
                  <a:pt x="99311" y="0"/>
                </a:lnTo>
                <a:lnTo>
                  <a:pt x="46306" y="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Freeform 57"/>
          <p:cNvSpPr/>
          <p:nvPr/>
        </p:nvSpPr>
        <p:spPr>
          <a:xfrm>
            <a:off x="4676692" y="5485297"/>
            <a:ext cx="147400" cy="9066"/>
          </a:xfrm>
          <a:custGeom>
            <a:avLst/>
            <a:gdLst/>
            <a:ahLst/>
            <a:cxnLst/>
            <a:rect l="0" t="0" r="0" b="0"/>
            <a:pathLst>
              <a:path w="147400" h="9066">
                <a:moveTo>
                  <a:pt x="147399" y="9065"/>
                </a:moveTo>
                <a:lnTo>
                  <a:pt x="88783" y="0"/>
                </a:lnTo>
                <a:lnTo>
                  <a:pt x="32186" y="7062"/>
                </a:lnTo>
                <a:lnTo>
                  <a:pt x="0" y="906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5" name="Group 64"/>
          <p:cNvGrpSpPr/>
          <p:nvPr/>
        </p:nvGrpSpPr>
        <p:grpSpPr>
          <a:xfrm>
            <a:off x="4402952" y="1504061"/>
            <a:ext cx="178985" cy="1631918"/>
            <a:chOff x="4402952" y="1504061"/>
            <a:chExt cx="178985" cy="1631918"/>
          </a:xfrm>
        </p:grpSpPr>
        <p:sp>
          <p:nvSpPr>
            <p:cNvPr id="59" name="Freeform 58"/>
            <p:cNvSpPr/>
            <p:nvPr/>
          </p:nvSpPr>
          <p:spPr>
            <a:xfrm>
              <a:off x="4571407" y="2978051"/>
              <a:ext cx="10530" cy="157928"/>
            </a:xfrm>
            <a:custGeom>
              <a:avLst/>
              <a:gdLst/>
              <a:ahLst/>
              <a:cxnLst/>
              <a:rect l="0" t="0" r="0" b="0"/>
              <a:pathLst>
                <a:path w="10530" h="157928">
                  <a:moveTo>
                    <a:pt x="0" y="0"/>
                  </a:moveTo>
                  <a:lnTo>
                    <a:pt x="0" y="58617"/>
                  </a:lnTo>
                  <a:lnTo>
                    <a:pt x="1170" y="111621"/>
                  </a:lnTo>
                  <a:lnTo>
                    <a:pt x="10529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449610" y="2619419"/>
              <a:ext cx="132327" cy="222003"/>
            </a:xfrm>
            <a:custGeom>
              <a:avLst/>
              <a:gdLst/>
              <a:ahLst/>
              <a:cxnLst/>
              <a:rect l="0" t="0" r="0" b="0"/>
              <a:pathLst>
                <a:path w="132327" h="222003">
                  <a:moveTo>
                    <a:pt x="48098" y="21720"/>
                  </a:moveTo>
                  <a:lnTo>
                    <a:pt x="36920" y="38488"/>
                  </a:lnTo>
                  <a:lnTo>
                    <a:pt x="33627" y="38748"/>
                  </a:lnTo>
                  <a:lnTo>
                    <a:pt x="31431" y="34242"/>
                  </a:lnTo>
                  <a:lnTo>
                    <a:pt x="29968" y="26558"/>
                  </a:lnTo>
                  <a:lnTo>
                    <a:pt x="31332" y="19096"/>
                  </a:lnTo>
                  <a:lnTo>
                    <a:pt x="39086" y="4566"/>
                  </a:lnTo>
                  <a:lnTo>
                    <a:pt x="45600" y="925"/>
                  </a:lnTo>
                  <a:lnTo>
                    <a:pt x="62195" y="0"/>
                  </a:lnTo>
                  <a:lnTo>
                    <a:pt x="69195" y="3730"/>
                  </a:lnTo>
                  <a:lnTo>
                    <a:pt x="80091" y="17234"/>
                  </a:lnTo>
                  <a:lnTo>
                    <a:pt x="92803" y="50157"/>
                  </a:lnTo>
                  <a:lnTo>
                    <a:pt x="99172" y="103203"/>
                  </a:lnTo>
                  <a:lnTo>
                    <a:pt x="97936" y="142439"/>
                  </a:lnTo>
                  <a:lnTo>
                    <a:pt x="72019" y="200119"/>
                  </a:lnTo>
                  <a:lnTo>
                    <a:pt x="60289" y="216432"/>
                  </a:lnTo>
                  <a:lnTo>
                    <a:pt x="52716" y="220548"/>
                  </a:lnTo>
                  <a:lnTo>
                    <a:pt x="34943" y="222002"/>
                  </a:lnTo>
                  <a:lnTo>
                    <a:pt x="18465" y="215629"/>
                  </a:lnTo>
                  <a:lnTo>
                    <a:pt x="10795" y="210654"/>
                  </a:lnTo>
                  <a:lnTo>
                    <a:pt x="5682" y="202658"/>
                  </a:lnTo>
                  <a:lnTo>
                    <a:pt x="0" y="181296"/>
                  </a:lnTo>
                  <a:lnTo>
                    <a:pt x="1995" y="172558"/>
                  </a:lnTo>
                  <a:lnTo>
                    <a:pt x="6834" y="165562"/>
                  </a:lnTo>
                  <a:lnTo>
                    <a:pt x="13570" y="159729"/>
                  </a:lnTo>
                  <a:lnTo>
                    <a:pt x="22739" y="157010"/>
                  </a:lnTo>
                  <a:lnTo>
                    <a:pt x="45406" y="157108"/>
                  </a:lnTo>
                  <a:lnTo>
                    <a:pt x="100386" y="178181"/>
                  </a:lnTo>
                  <a:lnTo>
                    <a:pt x="132326" y="19017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424009" y="2332758"/>
              <a:ext cx="101328" cy="192569"/>
            </a:xfrm>
            <a:custGeom>
              <a:avLst/>
              <a:gdLst/>
              <a:ahLst/>
              <a:cxnLst/>
              <a:rect l="0" t="0" r="0" b="0"/>
              <a:pathLst>
                <a:path w="101328" h="192569">
                  <a:moveTo>
                    <a:pt x="52642" y="13583"/>
                  </a:moveTo>
                  <a:lnTo>
                    <a:pt x="28595" y="23158"/>
                  </a:lnTo>
                  <a:lnTo>
                    <a:pt x="14269" y="33827"/>
                  </a:lnTo>
                  <a:lnTo>
                    <a:pt x="10682" y="32928"/>
                  </a:lnTo>
                  <a:lnTo>
                    <a:pt x="9461" y="27649"/>
                  </a:lnTo>
                  <a:lnTo>
                    <a:pt x="9816" y="19451"/>
                  </a:lnTo>
                  <a:lnTo>
                    <a:pt x="13563" y="12816"/>
                  </a:lnTo>
                  <a:lnTo>
                    <a:pt x="27085" y="2324"/>
                  </a:lnTo>
                  <a:lnTo>
                    <a:pt x="44793" y="0"/>
                  </a:lnTo>
                  <a:lnTo>
                    <a:pt x="54428" y="1018"/>
                  </a:lnTo>
                  <a:lnTo>
                    <a:pt x="62022" y="5207"/>
                  </a:lnTo>
                  <a:lnTo>
                    <a:pt x="73578" y="19219"/>
                  </a:lnTo>
                  <a:lnTo>
                    <a:pt x="76375" y="37145"/>
                  </a:lnTo>
                  <a:lnTo>
                    <a:pt x="75483" y="46838"/>
                  </a:lnTo>
                  <a:lnTo>
                    <a:pt x="68253" y="63848"/>
                  </a:lnTo>
                  <a:lnTo>
                    <a:pt x="63049" y="71660"/>
                  </a:lnTo>
                  <a:lnTo>
                    <a:pt x="63089" y="75697"/>
                  </a:lnTo>
                  <a:lnTo>
                    <a:pt x="66626" y="77219"/>
                  </a:lnTo>
                  <a:lnTo>
                    <a:pt x="72493" y="77064"/>
                  </a:lnTo>
                  <a:lnTo>
                    <a:pt x="78744" y="80470"/>
                  </a:lnTo>
                  <a:lnTo>
                    <a:pt x="91929" y="93614"/>
                  </a:lnTo>
                  <a:lnTo>
                    <a:pt x="99349" y="114273"/>
                  </a:lnTo>
                  <a:lnTo>
                    <a:pt x="101327" y="126333"/>
                  </a:lnTo>
                  <a:lnTo>
                    <a:pt x="97287" y="149092"/>
                  </a:lnTo>
                  <a:lnTo>
                    <a:pt x="92933" y="160074"/>
                  </a:lnTo>
                  <a:lnTo>
                    <a:pt x="78738" y="175396"/>
                  </a:lnTo>
                  <a:lnTo>
                    <a:pt x="70039" y="181120"/>
                  </a:lnTo>
                  <a:lnTo>
                    <a:pt x="35440" y="189176"/>
                  </a:lnTo>
                  <a:lnTo>
                    <a:pt x="0" y="1925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531489" y="1925201"/>
              <a:ext cx="8334" cy="189514"/>
            </a:xfrm>
            <a:custGeom>
              <a:avLst/>
              <a:gdLst/>
              <a:ahLst/>
              <a:cxnLst/>
              <a:rect l="0" t="0" r="0" b="0"/>
              <a:pathLst>
                <a:path w="8334" h="189514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7443" y="134567"/>
                  </a:lnTo>
                  <a:lnTo>
                    <a:pt x="8333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440815" y="1988372"/>
              <a:ext cx="88480" cy="75929"/>
            </a:xfrm>
            <a:custGeom>
              <a:avLst/>
              <a:gdLst/>
              <a:ahLst/>
              <a:cxnLst/>
              <a:rect l="0" t="0" r="0" b="0"/>
              <a:pathLst>
                <a:path w="88480" h="75929">
                  <a:moveTo>
                    <a:pt x="88479" y="42114"/>
                  </a:moveTo>
                  <a:lnTo>
                    <a:pt x="64432" y="51689"/>
                  </a:lnTo>
                  <a:lnTo>
                    <a:pt x="29700" y="71778"/>
                  </a:lnTo>
                  <a:lnTo>
                    <a:pt x="17707" y="75928"/>
                  </a:lnTo>
                  <a:lnTo>
                    <a:pt x="9712" y="74016"/>
                  </a:lnTo>
                  <a:lnTo>
                    <a:pt x="4382" y="68061"/>
                  </a:lnTo>
                  <a:lnTo>
                    <a:pt x="829" y="59412"/>
                  </a:lnTo>
                  <a:lnTo>
                    <a:pt x="0" y="40443"/>
                  </a:lnTo>
                  <a:lnTo>
                    <a:pt x="425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402952" y="1504061"/>
              <a:ext cx="116067" cy="216400"/>
            </a:xfrm>
            <a:custGeom>
              <a:avLst/>
              <a:gdLst/>
              <a:ahLst/>
              <a:cxnLst/>
              <a:rect l="0" t="0" r="0" b="0"/>
              <a:pathLst>
                <a:path w="116067" h="216400">
                  <a:moveTo>
                    <a:pt x="105284" y="0"/>
                  </a:moveTo>
                  <a:lnTo>
                    <a:pt x="52579" y="19128"/>
                  </a:lnTo>
                  <a:lnTo>
                    <a:pt x="36627" y="30338"/>
                  </a:lnTo>
                  <a:lnTo>
                    <a:pt x="27977" y="49359"/>
                  </a:lnTo>
                  <a:lnTo>
                    <a:pt x="22424" y="99697"/>
                  </a:lnTo>
                  <a:lnTo>
                    <a:pt x="24307" y="106239"/>
                  </a:lnTo>
                  <a:lnTo>
                    <a:pt x="27903" y="108261"/>
                  </a:lnTo>
                  <a:lnTo>
                    <a:pt x="32640" y="107269"/>
                  </a:lnTo>
                  <a:lnTo>
                    <a:pt x="56074" y="111462"/>
                  </a:lnTo>
                  <a:lnTo>
                    <a:pt x="85244" y="125703"/>
                  </a:lnTo>
                  <a:lnTo>
                    <a:pt x="110525" y="150329"/>
                  </a:lnTo>
                  <a:lnTo>
                    <a:pt x="114627" y="159881"/>
                  </a:lnTo>
                  <a:lnTo>
                    <a:pt x="116066" y="179853"/>
                  </a:lnTo>
                  <a:lnTo>
                    <a:pt x="109686" y="197308"/>
                  </a:lnTo>
                  <a:lnTo>
                    <a:pt x="104710" y="205238"/>
                  </a:lnTo>
                  <a:lnTo>
                    <a:pt x="96712" y="210525"/>
                  </a:lnTo>
                  <a:lnTo>
                    <a:pt x="75348" y="216399"/>
                  </a:lnTo>
                  <a:lnTo>
                    <a:pt x="13966" y="212147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5087304" y="3588704"/>
            <a:ext cx="1782576" cy="235981"/>
            <a:chOff x="5087304" y="3588704"/>
            <a:chExt cx="1782576" cy="235981"/>
          </a:xfrm>
        </p:grpSpPr>
        <p:sp>
          <p:nvSpPr>
            <p:cNvPr id="66" name="Freeform 65"/>
            <p:cNvSpPr/>
            <p:nvPr/>
          </p:nvSpPr>
          <p:spPr>
            <a:xfrm>
              <a:off x="5087304" y="3609761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14654" y="53027"/>
                  </a:lnTo>
                  <a:lnTo>
                    <a:pt x="20214" y="107430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463126" y="3620466"/>
              <a:ext cx="150604" cy="190943"/>
            </a:xfrm>
            <a:custGeom>
              <a:avLst/>
              <a:gdLst/>
              <a:ahLst/>
              <a:cxnLst/>
              <a:rect l="0" t="0" r="0" b="0"/>
              <a:pathLst>
                <a:path w="150604" h="190943">
                  <a:moveTo>
                    <a:pt x="24261" y="41937"/>
                  </a:moveTo>
                  <a:lnTo>
                    <a:pt x="24261" y="19580"/>
                  </a:lnTo>
                  <a:lnTo>
                    <a:pt x="27771" y="11825"/>
                  </a:lnTo>
                  <a:lnTo>
                    <a:pt x="41029" y="88"/>
                  </a:lnTo>
                  <a:lnTo>
                    <a:pt x="48308" y="0"/>
                  </a:lnTo>
                  <a:lnTo>
                    <a:pt x="55499" y="3450"/>
                  </a:lnTo>
                  <a:lnTo>
                    <a:pt x="68560" y="16643"/>
                  </a:lnTo>
                  <a:lnTo>
                    <a:pt x="78264" y="34205"/>
                  </a:lnTo>
                  <a:lnTo>
                    <a:pt x="85621" y="82481"/>
                  </a:lnTo>
                  <a:lnTo>
                    <a:pt x="83954" y="133957"/>
                  </a:lnTo>
                  <a:lnTo>
                    <a:pt x="77697" y="155365"/>
                  </a:lnTo>
                  <a:lnTo>
                    <a:pt x="67118" y="172678"/>
                  </a:lnTo>
                  <a:lnTo>
                    <a:pt x="51497" y="185052"/>
                  </a:lnTo>
                  <a:lnTo>
                    <a:pt x="42418" y="189990"/>
                  </a:lnTo>
                  <a:lnTo>
                    <a:pt x="34026" y="190942"/>
                  </a:lnTo>
                  <a:lnTo>
                    <a:pt x="18462" y="185760"/>
                  </a:lnTo>
                  <a:lnTo>
                    <a:pt x="6866" y="172539"/>
                  </a:lnTo>
                  <a:lnTo>
                    <a:pt x="2136" y="164100"/>
                  </a:lnTo>
                  <a:lnTo>
                    <a:pt x="0" y="145365"/>
                  </a:lnTo>
                  <a:lnTo>
                    <a:pt x="1068" y="135456"/>
                  </a:lnTo>
                  <a:lnTo>
                    <a:pt x="5289" y="127680"/>
                  </a:lnTo>
                  <a:lnTo>
                    <a:pt x="19339" y="115920"/>
                  </a:lnTo>
                  <a:lnTo>
                    <a:pt x="27998" y="113486"/>
                  </a:lnTo>
                  <a:lnTo>
                    <a:pt x="46979" y="113901"/>
                  </a:lnTo>
                  <a:lnTo>
                    <a:pt x="63993" y="121105"/>
                  </a:lnTo>
                  <a:lnTo>
                    <a:pt x="99570" y="139204"/>
                  </a:lnTo>
                  <a:lnTo>
                    <a:pt x="150603" y="14722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866413" y="3591631"/>
              <a:ext cx="109362" cy="189486"/>
            </a:xfrm>
            <a:custGeom>
              <a:avLst/>
              <a:gdLst/>
              <a:ahLst/>
              <a:cxnLst/>
              <a:rect l="0" t="0" r="0" b="0"/>
              <a:pathLst>
                <a:path w="109362" h="189486">
                  <a:moveTo>
                    <a:pt x="21057" y="18130"/>
                  </a:moveTo>
                  <a:lnTo>
                    <a:pt x="32235" y="6952"/>
                  </a:lnTo>
                  <a:lnTo>
                    <a:pt x="50201" y="1463"/>
                  </a:lnTo>
                  <a:lnTo>
                    <a:pt x="61543" y="0"/>
                  </a:lnTo>
                  <a:lnTo>
                    <a:pt x="69105" y="3703"/>
                  </a:lnTo>
                  <a:lnTo>
                    <a:pt x="74146" y="10852"/>
                  </a:lnTo>
                  <a:lnTo>
                    <a:pt x="77506" y="20297"/>
                  </a:lnTo>
                  <a:lnTo>
                    <a:pt x="77407" y="28933"/>
                  </a:lnTo>
                  <a:lnTo>
                    <a:pt x="71057" y="44768"/>
                  </a:lnTo>
                  <a:lnTo>
                    <a:pt x="71938" y="51097"/>
                  </a:lnTo>
                  <a:lnTo>
                    <a:pt x="76035" y="56485"/>
                  </a:lnTo>
                  <a:lnTo>
                    <a:pt x="82275" y="61247"/>
                  </a:lnTo>
                  <a:lnTo>
                    <a:pt x="96647" y="84718"/>
                  </a:lnTo>
                  <a:lnTo>
                    <a:pt x="108314" y="113899"/>
                  </a:lnTo>
                  <a:lnTo>
                    <a:pt x="109361" y="134393"/>
                  </a:lnTo>
                  <a:lnTo>
                    <a:pt x="104757" y="154030"/>
                  </a:lnTo>
                  <a:lnTo>
                    <a:pt x="94911" y="170557"/>
                  </a:lnTo>
                  <a:lnTo>
                    <a:pt x="76498" y="182581"/>
                  </a:lnTo>
                  <a:lnTo>
                    <a:pt x="53886" y="189485"/>
                  </a:lnTo>
                  <a:lnTo>
                    <a:pt x="0" y="186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376532" y="3630818"/>
              <a:ext cx="16307" cy="168457"/>
            </a:xfrm>
            <a:custGeom>
              <a:avLst/>
              <a:gdLst/>
              <a:ahLst/>
              <a:cxnLst/>
              <a:rect l="0" t="0" r="0" b="0"/>
              <a:pathLst>
                <a:path w="16307" h="168457">
                  <a:moveTo>
                    <a:pt x="16306" y="0"/>
                  </a:moveTo>
                  <a:lnTo>
                    <a:pt x="7972" y="37477"/>
                  </a:lnTo>
                  <a:lnTo>
                    <a:pt x="0" y="94146"/>
                  </a:lnTo>
                  <a:lnTo>
                    <a:pt x="4290" y="136750"/>
                  </a:lnTo>
                  <a:lnTo>
                    <a:pt x="5777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282788" y="3662403"/>
              <a:ext cx="78465" cy="87488"/>
            </a:xfrm>
            <a:custGeom>
              <a:avLst/>
              <a:gdLst/>
              <a:ahLst/>
              <a:cxnLst/>
              <a:rect l="0" t="0" r="0" b="0"/>
              <a:pathLst>
                <a:path w="78465" h="87488">
                  <a:moveTo>
                    <a:pt x="78464" y="52643"/>
                  </a:moveTo>
                  <a:lnTo>
                    <a:pt x="60484" y="68284"/>
                  </a:lnTo>
                  <a:lnTo>
                    <a:pt x="14312" y="87487"/>
                  </a:lnTo>
                  <a:lnTo>
                    <a:pt x="7620" y="85231"/>
                  </a:lnTo>
                  <a:lnTo>
                    <a:pt x="3159" y="79047"/>
                  </a:lnTo>
                  <a:lnTo>
                    <a:pt x="185" y="70246"/>
                  </a:lnTo>
                  <a:lnTo>
                    <a:pt x="0" y="51108"/>
                  </a:lnTo>
                  <a:lnTo>
                    <a:pt x="476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748429" y="3588704"/>
              <a:ext cx="121451" cy="235981"/>
            </a:xfrm>
            <a:custGeom>
              <a:avLst/>
              <a:gdLst/>
              <a:ahLst/>
              <a:cxnLst/>
              <a:rect l="0" t="0" r="0" b="0"/>
              <a:pathLst>
                <a:path w="121451" h="235981">
                  <a:moveTo>
                    <a:pt x="97134" y="0"/>
                  </a:moveTo>
                  <a:lnTo>
                    <a:pt x="85956" y="11178"/>
                  </a:lnTo>
                  <a:lnTo>
                    <a:pt x="67989" y="16667"/>
                  </a:lnTo>
                  <a:lnTo>
                    <a:pt x="23917" y="25779"/>
                  </a:lnTo>
                  <a:lnTo>
                    <a:pt x="15567" y="31224"/>
                  </a:lnTo>
                  <a:lnTo>
                    <a:pt x="3170" y="46633"/>
                  </a:lnTo>
                  <a:lnTo>
                    <a:pt x="0" y="65179"/>
                  </a:lnTo>
                  <a:lnTo>
                    <a:pt x="7497" y="105682"/>
                  </a:lnTo>
                  <a:lnTo>
                    <a:pt x="11640" y="110229"/>
                  </a:lnTo>
                  <a:lnTo>
                    <a:pt x="16741" y="110920"/>
                  </a:lnTo>
                  <a:lnTo>
                    <a:pt x="30988" y="107789"/>
                  </a:lnTo>
                  <a:lnTo>
                    <a:pt x="52918" y="106398"/>
                  </a:lnTo>
                  <a:lnTo>
                    <a:pt x="72023" y="112018"/>
                  </a:lnTo>
                  <a:lnTo>
                    <a:pt x="103352" y="134691"/>
                  </a:lnTo>
                  <a:lnTo>
                    <a:pt x="119384" y="160401"/>
                  </a:lnTo>
                  <a:lnTo>
                    <a:pt x="121450" y="180084"/>
                  </a:lnTo>
                  <a:lnTo>
                    <a:pt x="117300" y="200530"/>
                  </a:lnTo>
                  <a:lnTo>
                    <a:pt x="107657" y="221315"/>
                  </a:lnTo>
                  <a:lnTo>
                    <a:pt x="99470" y="228262"/>
                  </a:lnTo>
                  <a:lnTo>
                    <a:pt x="77895" y="235980"/>
                  </a:lnTo>
                  <a:lnTo>
                    <a:pt x="23435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3" name="Freeform 72"/>
          <p:cNvSpPr/>
          <p:nvPr/>
        </p:nvSpPr>
        <p:spPr>
          <a:xfrm>
            <a:off x="4578601" y="3451833"/>
            <a:ext cx="110651" cy="106555"/>
          </a:xfrm>
          <a:custGeom>
            <a:avLst/>
            <a:gdLst/>
            <a:ahLst/>
            <a:cxnLst/>
            <a:rect l="0" t="0" r="0" b="0"/>
            <a:pathLst>
              <a:path w="110651" h="106555">
                <a:moveTo>
                  <a:pt x="55978" y="0"/>
                </a:moveTo>
                <a:lnTo>
                  <a:pt x="31931" y="9575"/>
                </a:lnTo>
                <a:lnTo>
                  <a:pt x="17604" y="20244"/>
                </a:lnTo>
                <a:lnTo>
                  <a:pt x="1974" y="44993"/>
                </a:lnTo>
                <a:lnTo>
                  <a:pt x="0" y="67570"/>
                </a:lnTo>
                <a:lnTo>
                  <a:pt x="1112" y="80142"/>
                </a:lnTo>
                <a:lnTo>
                  <a:pt x="5362" y="89693"/>
                </a:lnTo>
                <a:lnTo>
                  <a:pt x="19444" y="103425"/>
                </a:lnTo>
                <a:lnTo>
                  <a:pt x="28112" y="106385"/>
                </a:lnTo>
                <a:lnTo>
                  <a:pt x="47103" y="106554"/>
                </a:lnTo>
                <a:lnTo>
                  <a:pt x="64121" y="99610"/>
                </a:lnTo>
                <a:lnTo>
                  <a:pt x="94111" y="76088"/>
                </a:lnTo>
                <a:lnTo>
                  <a:pt x="109910" y="50231"/>
                </a:lnTo>
                <a:lnTo>
                  <a:pt x="110650" y="40506"/>
                </a:lnTo>
                <a:lnTo>
                  <a:pt x="105233" y="20343"/>
                </a:lnTo>
                <a:lnTo>
                  <a:pt x="99343" y="14732"/>
                </a:lnTo>
                <a:lnTo>
                  <a:pt x="91907" y="12161"/>
                </a:lnTo>
                <a:lnTo>
                  <a:pt x="55978" y="1052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6" name="Group 75"/>
          <p:cNvGrpSpPr/>
          <p:nvPr/>
        </p:nvGrpSpPr>
        <p:grpSpPr>
          <a:xfrm>
            <a:off x="4466123" y="3693989"/>
            <a:ext cx="136871" cy="189514"/>
            <a:chOff x="4466123" y="3693989"/>
            <a:chExt cx="136871" cy="189514"/>
          </a:xfrm>
        </p:grpSpPr>
        <p:sp>
          <p:nvSpPr>
            <p:cNvPr id="74" name="Freeform 73"/>
            <p:cNvSpPr/>
            <p:nvPr/>
          </p:nvSpPr>
          <p:spPr>
            <a:xfrm>
              <a:off x="4466123" y="3830859"/>
              <a:ext cx="63172" cy="21058"/>
            </a:xfrm>
            <a:custGeom>
              <a:avLst/>
              <a:gdLst/>
              <a:ahLst/>
              <a:cxnLst/>
              <a:rect l="0" t="0" r="0" b="0"/>
              <a:pathLst>
                <a:path w="63172" h="21058">
                  <a:moveTo>
                    <a:pt x="63171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581936" y="3693989"/>
              <a:ext cx="21058" cy="189514"/>
            </a:xfrm>
            <a:custGeom>
              <a:avLst/>
              <a:gdLst/>
              <a:ahLst/>
              <a:cxnLst/>
              <a:rect l="0" t="0" r="0" b="0"/>
              <a:pathLst>
                <a:path w="21058" h="189514">
                  <a:moveTo>
                    <a:pt x="0" y="0"/>
                  </a:moveTo>
                  <a:lnTo>
                    <a:pt x="3120" y="48931"/>
                  </a:lnTo>
                  <a:lnTo>
                    <a:pt x="8333" y="96776"/>
                  </a:lnTo>
                  <a:lnTo>
                    <a:pt x="15684" y="154167"/>
                  </a:lnTo>
                  <a:lnTo>
                    <a:pt x="21057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4360838" y="4178022"/>
            <a:ext cx="242156" cy="210827"/>
            <a:chOff x="4360838" y="4178022"/>
            <a:chExt cx="242156" cy="210827"/>
          </a:xfrm>
        </p:grpSpPr>
        <p:sp>
          <p:nvSpPr>
            <p:cNvPr id="77" name="Freeform 76"/>
            <p:cNvSpPr/>
            <p:nvPr/>
          </p:nvSpPr>
          <p:spPr>
            <a:xfrm>
              <a:off x="4360838" y="4294113"/>
              <a:ext cx="63172" cy="21058"/>
            </a:xfrm>
            <a:custGeom>
              <a:avLst/>
              <a:gdLst/>
              <a:ahLst/>
              <a:cxnLst/>
              <a:rect l="0" t="0" r="0" b="0"/>
              <a:pathLst>
                <a:path w="63172" h="21058">
                  <a:moveTo>
                    <a:pt x="63171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445065" y="4178022"/>
              <a:ext cx="157929" cy="210827"/>
            </a:xfrm>
            <a:custGeom>
              <a:avLst/>
              <a:gdLst/>
              <a:ahLst/>
              <a:cxnLst/>
              <a:rect l="0" t="0" r="0" b="0"/>
              <a:pathLst>
                <a:path w="157929" h="210827">
                  <a:moveTo>
                    <a:pt x="0" y="52920"/>
                  </a:moveTo>
                  <a:lnTo>
                    <a:pt x="9576" y="21638"/>
                  </a:lnTo>
                  <a:lnTo>
                    <a:pt x="20244" y="5481"/>
                  </a:lnTo>
                  <a:lnTo>
                    <a:pt x="27534" y="1407"/>
                  </a:lnTo>
                  <a:lnTo>
                    <a:pt x="44993" y="0"/>
                  </a:lnTo>
                  <a:lnTo>
                    <a:pt x="53392" y="3602"/>
                  </a:lnTo>
                  <a:lnTo>
                    <a:pt x="68964" y="16963"/>
                  </a:lnTo>
                  <a:lnTo>
                    <a:pt x="77444" y="40839"/>
                  </a:lnTo>
                  <a:lnTo>
                    <a:pt x="82888" y="98237"/>
                  </a:lnTo>
                  <a:lnTo>
                    <a:pt x="75558" y="153465"/>
                  </a:lnTo>
                  <a:lnTo>
                    <a:pt x="65022" y="187216"/>
                  </a:lnTo>
                  <a:lnTo>
                    <a:pt x="53855" y="204634"/>
                  </a:lnTo>
                  <a:lnTo>
                    <a:pt x="45262" y="209045"/>
                  </a:lnTo>
                  <a:lnTo>
                    <a:pt x="23236" y="210826"/>
                  </a:lnTo>
                  <a:lnTo>
                    <a:pt x="15491" y="206154"/>
                  </a:lnTo>
                  <a:lnTo>
                    <a:pt x="10327" y="198360"/>
                  </a:lnTo>
                  <a:lnTo>
                    <a:pt x="6885" y="188484"/>
                  </a:lnTo>
                  <a:lnTo>
                    <a:pt x="9299" y="168153"/>
                  </a:lnTo>
                  <a:lnTo>
                    <a:pt x="13219" y="157818"/>
                  </a:lnTo>
                  <a:lnTo>
                    <a:pt x="20511" y="150928"/>
                  </a:lnTo>
                  <a:lnTo>
                    <a:pt x="41092" y="143273"/>
                  </a:lnTo>
                  <a:lnTo>
                    <a:pt x="62717" y="142990"/>
                  </a:lnTo>
                  <a:lnTo>
                    <a:pt x="115754" y="153125"/>
                  </a:lnTo>
                  <a:lnTo>
                    <a:pt x="157928" y="14767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4392423" y="4638291"/>
            <a:ext cx="164499" cy="234890"/>
            <a:chOff x="4392423" y="4638291"/>
            <a:chExt cx="164499" cy="234890"/>
          </a:xfrm>
        </p:grpSpPr>
        <p:sp>
          <p:nvSpPr>
            <p:cNvPr id="80" name="Freeform 79"/>
            <p:cNvSpPr/>
            <p:nvPr/>
          </p:nvSpPr>
          <p:spPr>
            <a:xfrm>
              <a:off x="4392423" y="4746838"/>
              <a:ext cx="42115" cy="21059"/>
            </a:xfrm>
            <a:custGeom>
              <a:avLst/>
              <a:gdLst/>
              <a:ahLst/>
              <a:cxnLst/>
              <a:rect l="0" t="0" r="0" b="0"/>
              <a:pathLst>
                <a:path w="42115" h="21059">
                  <a:moveTo>
                    <a:pt x="42114" y="0"/>
                  </a:moveTo>
                  <a:lnTo>
                    <a:pt x="13995" y="11453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455594" y="4638291"/>
              <a:ext cx="101328" cy="234890"/>
            </a:xfrm>
            <a:custGeom>
              <a:avLst/>
              <a:gdLst/>
              <a:ahLst/>
              <a:cxnLst/>
              <a:rect l="0" t="0" r="0" b="0"/>
              <a:pathLst>
                <a:path w="101328" h="234890">
                  <a:moveTo>
                    <a:pt x="0" y="34848"/>
                  </a:moveTo>
                  <a:lnTo>
                    <a:pt x="5589" y="18080"/>
                  </a:lnTo>
                  <a:lnTo>
                    <a:pt x="17692" y="6729"/>
                  </a:lnTo>
                  <a:lnTo>
                    <a:pt x="25833" y="2064"/>
                  </a:lnTo>
                  <a:lnTo>
                    <a:pt x="44237" y="0"/>
                  </a:lnTo>
                  <a:lnTo>
                    <a:pt x="54057" y="1087"/>
                  </a:lnTo>
                  <a:lnTo>
                    <a:pt x="61775" y="5322"/>
                  </a:lnTo>
                  <a:lnTo>
                    <a:pt x="73469" y="19386"/>
                  </a:lnTo>
                  <a:lnTo>
                    <a:pt x="75885" y="28049"/>
                  </a:lnTo>
                  <a:lnTo>
                    <a:pt x="75451" y="47034"/>
                  </a:lnTo>
                  <a:lnTo>
                    <a:pt x="68239" y="64051"/>
                  </a:lnTo>
                  <a:lnTo>
                    <a:pt x="63040" y="71864"/>
                  </a:lnTo>
                  <a:lnTo>
                    <a:pt x="63084" y="79413"/>
                  </a:lnTo>
                  <a:lnTo>
                    <a:pt x="66622" y="86785"/>
                  </a:lnTo>
                  <a:lnTo>
                    <a:pt x="91929" y="121016"/>
                  </a:lnTo>
                  <a:lnTo>
                    <a:pt x="99348" y="144115"/>
                  </a:lnTo>
                  <a:lnTo>
                    <a:pt x="101327" y="156826"/>
                  </a:lnTo>
                  <a:lnTo>
                    <a:pt x="97287" y="180307"/>
                  </a:lnTo>
                  <a:lnTo>
                    <a:pt x="81858" y="210138"/>
                  </a:lnTo>
                  <a:lnTo>
                    <a:pt x="69137" y="223889"/>
                  </a:lnTo>
                  <a:lnTo>
                    <a:pt x="42114" y="2348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4413480" y="5104807"/>
            <a:ext cx="189514" cy="178986"/>
            <a:chOff x="4413480" y="5104807"/>
            <a:chExt cx="189514" cy="178986"/>
          </a:xfrm>
        </p:grpSpPr>
        <p:sp>
          <p:nvSpPr>
            <p:cNvPr id="83" name="Freeform 82"/>
            <p:cNvSpPr/>
            <p:nvPr/>
          </p:nvSpPr>
          <p:spPr>
            <a:xfrm>
              <a:off x="4413480" y="5199564"/>
              <a:ext cx="42115" cy="42115"/>
            </a:xfrm>
            <a:custGeom>
              <a:avLst/>
              <a:gdLst/>
              <a:ahLst/>
              <a:cxnLst/>
              <a:rect l="0" t="0" r="0" b="0"/>
              <a:pathLst>
                <a:path w="42115" h="42115">
                  <a:moveTo>
                    <a:pt x="42114" y="0"/>
                  </a:move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576347" y="5104807"/>
              <a:ext cx="26647" cy="178986"/>
            </a:xfrm>
            <a:custGeom>
              <a:avLst/>
              <a:gdLst/>
              <a:ahLst/>
              <a:cxnLst/>
              <a:rect l="0" t="0" r="0" b="0"/>
              <a:pathLst>
                <a:path w="26647" h="178986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6072" y="91829"/>
                  </a:lnTo>
                  <a:lnTo>
                    <a:pt x="20153" y="147014"/>
                  </a:lnTo>
                  <a:lnTo>
                    <a:pt x="26646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487179" y="5146921"/>
              <a:ext cx="84229" cy="56770"/>
            </a:xfrm>
            <a:custGeom>
              <a:avLst/>
              <a:gdLst/>
              <a:ahLst/>
              <a:cxnLst/>
              <a:rect l="0" t="0" r="0" b="0"/>
              <a:pathLst>
                <a:path w="84229" h="56770">
                  <a:moveTo>
                    <a:pt x="84228" y="42114"/>
                  </a:moveTo>
                  <a:lnTo>
                    <a:pt x="31201" y="56769"/>
                  </a:lnTo>
                  <a:lnTo>
                    <a:pt x="23141" y="55394"/>
                  </a:lnTo>
                  <a:lnTo>
                    <a:pt x="16597" y="50967"/>
                  </a:lnTo>
                  <a:lnTo>
                    <a:pt x="11065" y="44507"/>
                  </a:lnTo>
                  <a:lnTo>
                    <a:pt x="4918" y="2797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4434537" y="5473305"/>
            <a:ext cx="187147" cy="273742"/>
            <a:chOff x="4434537" y="5473305"/>
            <a:chExt cx="187147" cy="273742"/>
          </a:xfrm>
        </p:grpSpPr>
        <p:sp>
          <p:nvSpPr>
            <p:cNvPr id="87" name="Freeform 86"/>
            <p:cNvSpPr/>
            <p:nvPr/>
          </p:nvSpPr>
          <p:spPr>
            <a:xfrm>
              <a:off x="4434537" y="5568061"/>
              <a:ext cx="63172" cy="21058"/>
            </a:xfrm>
            <a:custGeom>
              <a:avLst/>
              <a:gdLst/>
              <a:ahLst/>
              <a:cxnLst/>
              <a:rect l="0" t="0" r="0" b="0"/>
              <a:pathLst>
                <a:path w="63172" h="21058">
                  <a:moveTo>
                    <a:pt x="63171" y="0"/>
                  </a:moveTo>
                  <a:lnTo>
                    <a:pt x="37955" y="1447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539822" y="5473305"/>
              <a:ext cx="81862" cy="273742"/>
            </a:xfrm>
            <a:custGeom>
              <a:avLst/>
              <a:gdLst/>
              <a:ahLst/>
              <a:cxnLst/>
              <a:rect l="0" t="0" r="0" b="0"/>
              <a:pathLst>
                <a:path w="81862" h="273742">
                  <a:moveTo>
                    <a:pt x="52643" y="0"/>
                  </a:moveTo>
                  <a:lnTo>
                    <a:pt x="14269" y="29308"/>
                  </a:lnTo>
                  <a:lnTo>
                    <a:pt x="6342" y="48901"/>
                  </a:lnTo>
                  <a:lnTo>
                    <a:pt x="3989" y="72036"/>
                  </a:lnTo>
                  <a:lnTo>
                    <a:pt x="6842" y="94017"/>
                  </a:lnTo>
                  <a:lnTo>
                    <a:pt x="10410" y="98943"/>
                  </a:lnTo>
                  <a:lnTo>
                    <a:pt x="15129" y="99887"/>
                  </a:lnTo>
                  <a:lnTo>
                    <a:pt x="20615" y="98177"/>
                  </a:lnTo>
                  <a:lnTo>
                    <a:pt x="45102" y="101359"/>
                  </a:lnTo>
                  <a:lnTo>
                    <a:pt x="52295" y="106177"/>
                  </a:lnTo>
                  <a:lnTo>
                    <a:pt x="63407" y="120889"/>
                  </a:lnTo>
                  <a:lnTo>
                    <a:pt x="76239" y="148903"/>
                  </a:lnTo>
                  <a:lnTo>
                    <a:pt x="81861" y="185019"/>
                  </a:lnTo>
                  <a:lnTo>
                    <a:pt x="77937" y="219767"/>
                  </a:lnTo>
                  <a:lnTo>
                    <a:pt x="69344" y="238444"/>
                  </a:lnTo>
                  <a:lnTo>
                    <a:pt x="63777" y="246700"/>
                  </a:lnTo>
                  <a:lnTo>
                    <a:pt x="48232" y="258993"/>
                  </a:lnTo>
                  <a:lnTo>
                    <a:pt x="30795" y="267186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1" name="Group 100"/>
          <p:cNvGrpSpPr/>
          <p:nvPr/>
        </p:nvGrpSpPr>
        <p:grpSpPr>
          <a:xfrm>
            <a:off x="2434122" y="3579090"/>
            <a:ext cx="1958302" cy="272827"/>
            <a:chOff x="2434122" y="3579090"/>
            <a:chExt cx="1958302" cy="272827"/>
          </a:xfrm>
        </p:grpSpPr>
        <p:sp>
          <p:nvSpPr>
            <p:cNvPr id="90" name="Freeform 89"/>
            <p:cNvSpPr/>
            <p:nvPr/>
          </p:nvSpPr>
          <p:spPr>
            <a:xfrm>
              <a:off x="4276609" y="3625229"/>
              <a:ext cx="63172" cy="16118"/>
            </a:xfrm>
            <a:custGeom>
              <a:avLst/>
              <a:gdLst/>
              <a:ahLst/>
              <a:cxnLst/>
              <a:rect l="0" t="0" r="0" b="0"/>
              <a:pathLst>
                <a:path w="63172" h="16118">
                  <a:moveTo>
                    <a:pt x="63171" y="5589"/>
                  </a:moveTo>
                  <a:lnTo>
                    <a:pt x="46404" y="0"/>
                  </a:lnTo>
                  <a:lnTo>
                    <a:pt x="39125" y="693"/>
                  </a:lnTo>
                  <a:lnTo>
                    <a:pt x="0" y="161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4392423" y="3599232"/>
              <a:ext cx="1" cy="73701"/>
            </a:xfrm>
            <a:custGeom>
              <a:avLst/>
              <a:gdLst/>
              <a:ahLst/>
              <a:cxnLst/>
              <a:rect l="0" t="0" r="0" b="0"/>
              <a:pathLst>
                <a:path w="1" h="73701">
                  <a:moveTo>
                    <a:pt x="0" y="0"/>
                  </a:moveTo>
                  <a:lnTo>
                    <a:pt x="0" y="42692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708071" y="3672932"/>
              <a:ext cx="42115" cy="10529"/>
            </a:xfrm>
            <a:custGeom>
              <a:avLst/>
              <a:gdLst/>
              <a:ahLst/>
              <a:cxnLst/>
              <a:rect l="0" t="0" r="0" b="0"/>
              <a:pathLst>
                <a:path w="42115" h="10529">
                  <a:moveTo>
                    <a:pt x="42114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3812946" y="3579090"/>
              <a:ext cx="137281" cy="178228"/>
            </a:xfrm>
            <a:custGeom>
              <a:avLst/>
              <a:gdLst/>
              <a:ahLst/>
              <a:cxnLst/>
              <a:rect l="0" t="0" r="0" b="0"/>
              <a:pathLst>
                <a:path w="137281" h="178228">
                  <a:moveTo>
                    <a:pt x="21467" y="30671"/>
                  </a:moveTo>
                  <a:lnTo>
                    <a:pt x="21467" y="8314"/>
                  </a:lnTo>
                  <a:lnTo>
                    <a:pt x="24976" y="2898"/>
                  </a:lnTo>
                  <a:lnTo>
                    <a:pt x="30825" y="457"/>
                  </a:lnTo>
                  <a:lnTo>
                    <a:pt x="38234" y="0"/>
                  </a:lnTo>
                  <a:lnTo>
                    <a:pt x="45513" y="3205"/>
                  </a:lnTo>
                  <a:lnTo>
                    <a:pt x="59840" y="16124"/>
                  </a:lnTo>
                  <a:lnTo>
                    <a:pt x="67767" y="36684"/>
                  </a:lnTo>
                  <a:lnTo>
                    <a:pt x="79340" y="93247"/>
                  </a:lnTo>
                  <a:lnTo>
                    <a:pt x="69440" y="146406"/>
                  </a:lnTo>
                  <a:lnTo>
                    <a:pt x="54138" y="172457"/>
                  </a:lnTo>
                  <a:lnTo>
                    <a:pt x="46757" y="176668"/>
                  </a:lnTo>
                  <a:lnTo>
                    <a:pt x="29198" y="178227"/>
                  </a:lnTo>
                  <a:lnTo>
                    <a:pt x="12815" y="171900"/>
                  </a:lnTo>
                  <a:lnTo>
                    <a:pt x="5170" y="166938"/>
                  </a:lnTo>
                  <a:lnTo>
                    <a:pt x="1244" y="158950"/>
                  </a:lnTo>
                  <a:lnTo>
                    <a:pt x="0" y="137597"/>
                  </a:lnTo>
                  <a:lnTo>
                    <a:pt x="4816" y="130031"/>
                  </a:lnTo>
                  <a:lnTo>
                    <a:pt x="12706" y="124987"/>
                  </a:lnTo>
                  <a:lnTo>
                    <a:pt x="46167" y="117888"/>
                  </a:lnTo>
                  <a:lnTo>
                    <a:pt x="82598" y="118904"/>
                  </a:lnTo>
                  <a:lnTo>
                    <a:pt x="137280" y="1254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276402" y="3662403"/>
              <a:ext cx="42115" cy="1"/>
            </a:xfrm>
            <a:custGeom>
              <a:avLst/>
              <a:gdLst/>
              <a:ahLst/>
              <a:cxnLst/>
              <a:rect l="0" t="0" r="0" b="0"/>
              <a:pathLst>
                <a:path w="42115" h="1">
                  <a:moveTo>
                    <a:pt x="42114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3371159" y="3598409"/>
              <a:ext cx="101073" cy="169280"/>
            </a:xfrm>
            <a:custGeom>
              <a:avLst/>
              <a:gdLst/>
              <a:ahLst/>
              <a:cxnLst/>
              <a:rect l="0" t="0" r="0" b="0"/>
              <a:pathLst>
                <a:path w="101073" h="169280">
                  <a:moveTo>
                    <a:pt x="0" y="21880"/>
                  </a:moveTo>
                  <a:lnTo>
                    <a:pt x="5589" y="5113"/>
                  </a:lnTo>
                  <a:lnTo>
                    <a:pt x="10745" y="1343"/>
                  </a:lnTo>
                  <a:lnTo>
                    <a:pt x="17692" y="0"/>
                  </a:lnTo>
                  <a:lnTo>
                    <a:pt x="25832" y="274"/>
                  </a:lnTo>
                  <a:lnTo>
                    <a:pt x="41117" y="6819"/>
                  </a:lnTo>
                  <a:lnTo>
                    <a:pt x="48468" y="11839"/>
                  </a:lnTo>
                  <a:lnTo>
                    <a:pt x="52199" y="19865"/>
                  </a:lnTo>
                  <a:lnTo>
                    <a:pt x="53225" y="41262"/>
                  </a:lnTo>
                  <a:lnTo>
                    <a:pt x="56541" y="50009"/>
                  </a:lnTo>
                  <a:lnTo>
                    <a:pt x="95806" y="91367"/>
                  </a:lnTo>
                  <a:lnTo>
                    <a:pt x="101072" y="113985"/>
                  </a:lnTo>
                  <a:lnTo>
                    <a:pt x="97173" y="133395"/>
                  </a:lnTo>
                  <a:lnTo>
                    <a:pt x="92858" y="141847"/>
                  </a:lnTo>
                  <a:lnTo>
                    <a:pt x="78705" y="154358"/>
                  </a:lnTo>
                  <a:lnTo>
                    <a:pt x="52642" y="16927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855262" y="3725574"/>
              <a:ext cx="63172" cy="10530"/>
            </a:xfrm>
            <a:custGeom>
              <a:avLst/>
              <a:gdLst/>
              <a:ahLst/>
              <a:cxnLst/>
              <a:rect l="0" t="0" r="0" b="0"/>
              <a:pathLst>
                <a:path w="63172" h="10530">
                  <a:moveTo>
                    <a:pt x="63171" y="0"/>
                  </a:moveTo>
                  <a:lnTo>
                    <a:pt x="28813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049715" y="3630818"/>
              <a:ext cx="5590" cy="136871"/>
            </a:xfrm>
            <a:custGeom>
              <a:avLst/>
              <a:gdLst/>
              <a:ahLst/>
              <a:cxnLst/>
              <a:rect l="0" t="0" r="0" b="0"/>
              <a:pathLst>
                <a:path w="5590" h="136871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4902" y="91829"/>
                  </a:lnTo>
                  <a:lnTo>
                    <a:pt x="5589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960547" y="3672932"/>
              <a:ext cx="84229" cy="62629"/>
            </a:xfrm>
            <a:custGeom>
              <a:avLst/>
              <a:gdLst/>
              <a:ahLst/>
              <a:cxnLst/>
              <a:rect l="0" t="0" r="0" b="0"/>
              <a:pathLst>
                <a:path w="84229" h="62629">
                  <a:moveTo>
                    <a:pt x="84228" y="42114"/>
                  </a:moveTo>
                  <a:lnTo>
                    <a:pt x="40265" y="62357"/>
                  </a:lnTo>
                  <a:lnTo>
                    <a:pt x="32693" y="62628"/>
                  </a:lnTo>
                  <a:lnTo>
                    <a:pt x="26475" y="59300"/>
                  </a:lnTo>
                  <a:lnTo>
                    <a:pt x="16446" y="46242"/>
                  </a:lnTo>
                  <a:lnTo>
                    <a:pt x="3596" y="1550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2434122" y="3736103"/>
              <a:ext cx="63172" cy="1"/>
            </a:xfrm>
            <a:custGeom>
              <a:avLst/>
              <a:gdLst/>
              <a:ahLst/>
              <a:cxnLst/>
              <a:rect l="0" t="0" r="0" b="0"/>
              <a:pathLst>
                <a:path w="63172" h="1">
                  <a:moveTo>
                    <a:pt x="63171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2554983" y="3609761"/>
              <a:ext cx="137610" cy="242156"/>
            </a:xfrm>
            <a:custGeom>
              <a:avLst/>
              <a:gdLst/>
              <a:ahLst/>
              <a:cxnLst/>
              <a:rect l="0" t="0" r="0" b="0"/>
              <a:pathLst>
                <a:path w="137610" h="242156">
                  <a:moveTo>
                    <a:pt x="89710" y="0"/>
                  </a:moveTo>
                  <a:lnTo>
                    <a:pt x="52232" y="8333"/>
                  </a:lnTo>
                  <a:lnTo>
                    <a:pt x="29769" y="11893"/>
                  </a:lnTo>
                  <a:lnTo>
                    <a:pt x="11987" y="21273"/>
                  </a:lnTo>
                  <a:lnTo>
                    <a:pt x="6309" y="29390"/>
                  </a:lnTo>
                  <a:lnTo>
                    <a:pt x="0" y="50887"/>
                  </a:lnTo>
                  <a:lnTo>
                    <a:pt x="2038" y="83708"/>
                  </a:lnTo>
                  <a:lnTo>
                    <a:pt x="10050" y="115659"/>
                  </a:lnTo>
                  <a:lnTo>
                    <a:pt x="13207" y="119220"/>
                  </a:lnTo>
                  <a:lnTo>
                    <a:pt x="16481" y="118084"/>
                  </a:lnTo>
                  <a:lnTo>
                    <a:pt x="19834" y="113818"/>
                  </a:lnTo>
                  <a:lnTo>
                    <a:pt x="41319" y="102224"/>
                  </a:lnTo>
                  <a:lnTo>
                    <a:pt x="60014" y="101195"/>
                  </a:lnTo>
                  <a:lnTo>
                    <a:pt x="80021" y="105807"/>
                  </a:lnTo>
                  <a:lnTo>
                    <a:pt x="100611" y="115655"/>
                  </a:lnTo>
                  <a:lnTo>
                    <a:pt x="126345" y="139943"/>
                  </a:lnTo>
                  <a:lnTo>
                    <a:pt x="135238" y="162413"/>
                  </a:lnTo>
                  <a:lnTo>
                    <a:pt x="137609" y="174955"/>
                  </a:lnTo>
                  <a:lnTo>
                    <a:pt x="134005" y="198251"/>
                  </a:lnTo>
                  <a:lnTo>
                    <a:pt x="129768" y="209376"/>
                  </a:lnTo>
                  <a:lnTo>
                    <a:pt x="115702" y="224857"/>
                  </a:lnTo>
                  <a:lnTo>
                    <a:pt x="107038" y="230623"/>
                  </a:lnTo>
                  <a:lnTo>
                    <a:pt x="72487" y="238738"/>
                  </a:lnTo>
                  <a:lnTo>
                    <a:pt x="26539" y="242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2" name="Freeform 101"/>
          <p:cNvSpPr/>
          <p:nvPr/>
        </p:nvSpPr>
        <p:spPr>
          <a:xfrm>
            <a:off x="2042528" y="231626"/>
            <a:ext cx="26827" cy="421141"/>
          </a:xfrm>
          <a:custGeom>
            <a:avLst/>
            <a:gdLst/>
            <a:ahLst/>
            <a:cxnLst/>
            <a:rect l="0" t="0" r="0" b="0"/>
            <a:pathLst>
              <a:path w="26827" h="421141">
                <a:moveTo>
                  <a:pt x="0" y="0"/>
                </a:moveTo>
                <a:lnTo>
                  <a:pt x="0" y="58617"/>
                </a:lnTo>
                <a:lnTo>
                  <a:pt x="1170" y="111621"/>
                </a:lnTo>
                <a:lnTo>
                  <a:pt x="9065" y="173494"/>
                </a:lnTo>
                <a:lnTo>
                  <a:pt x="11409" y="235655"/>
                </a:lnTo>
                <a:lnTo>
                  <a:pt x="18805" y="294208"/>
                </a:lnTo>
                <a:lnTo>
                  <a:pt x="26826" y="357675"/>
                </a:lnTo>
                <a:lnTo>
                  <a:pt x="21057" y="42114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Freeform 102"/>
          <p:cNvSpPr/>
          <p:nvPr/>
        </p:nvSpPr>
        <p:spPr>
          <a:xfrm>
            <a:off x="2386558" y="273740"/>
            <a:ext cx="266624" cy="454343"/>
          </a:xfrm>
          <a:custGeom>
            <a:avLst/>
            <a:gdLst/>
            <a:ahLst/>
            <a:cxnLst/>
            <a:rect l="0" t="0" r="0" b="0"/>
            <a:pathLst>
              <a:path w="266624" h="454343">
                <a:moveTo>
                  <a:pt x="87639" y="0"/>
                </a:moveTo>
                <a:lnTo>
                  <a:pt x="60127" y="63428"/>
                </a:lnTo>
                <a:lnTo>
                  <a:pt x="48031" y="93663"/>
                </a:lnTo>
                <a:lnTo>
                  <a:pt x="16854" y="138344"/>
                </a:lnTo>
                <a:lnTo>
                  <a:pt x="11203" y="141363"/>
                </a:lnTo>
                <a:lnTo>
                  <a:pt x="6266" y="139865"/>
                </a:lnTo>
                <a:lnTo>
                  <a:pt x="1805" y="135358"/>
                </a:lnTo>
                <a:lnTo>
                  <a:pt x="0" y="127673"/>
                </a:lnTo>
                <a:lnTo>
                  <a:pt x="1115" y="106657"/>
                </a:lnTo>
                <a:lnTo>
                  <a:pt x="13909" y="74106"/>
                </a:lnTo>
                <a:lnTo>
                  <a:pt x="32517" y="42235"/>
                </a:lnTo>
                <a:lnTo>
                  <a:pt x="49102" y="27350"/>
                </a:lnTo>
                <a:lnTo>
                  <a:pt x="58438" y="21743"/>
                </a:lnTo>
                <a:lnTo>
                  <a:pt x="78170" y="18633"/>
                </a:lnTo>
                <a:lnTo>
                  <a:pt x="88345" y="19441"/>
                </a:lnTo>
                <a:lnTo>
                  <a:pt x="105890" y="26578"/>
                </a:lnTo>
                <a:lnTo>
                  <a:pt x="113844" y="31757"/>
                </a:lnTo>
                <a:lnTo>
                  <a:pt x="125802" y="46870"/>
                </a:lnTo>
                <a:lnTo>
                  <a:pt x="147950" y="103789"/>
                </a:lnTo>
                <a:lnTo>
                  <a:pt x="169568" y="158325"/>
                </a:lnTo>
                <a:lnTo>
                  <a:pt x="179861" y="214158"/>
                </a:lnTo>
                <a:lnTo>
                  <a:pt x="180725" y="270247"/>
                </a:lnTo>
                <a:lnTo>
                  <a:pt x="170843" y="323267"/>
                </a:lnTo>
                <a:lnTo>
                  <a:pt x="153014" y="385852"/>
                </a:lnTo>
                <a:lnTo>
                  <a:pt x="128802" y="427818"/>
                </a:lnTo>
                <a:lnTo>
                  <a:pt x="122099" y="436120"/>
                </a:lnTo>
                <a:lnTo>
                  <a:pt x="102174" y="448465"/>
                </a:lnTo>
                <a:lnTo>
                  <a:pt x="90310" y="453395"/>
                </a:lnTo>
                <a:lnTo>
                  <a:pt x="78891" y="454342"/>
                </a:lnTo>
                <a:lnTo>
                  <a:pt x="56844" y="449155"/>
                </a:lnTo>
                <a:lnTo>
                  <a:pt x="30291" y="433080"/>
                </a:lnTo>
                <a:lnTo>
                  <a:pt x="18087" y="417088"/>
                </a:lnTo>
                <a:lnTo>
                  <a:pt x="9933" y="397113"/>
                </a:lnTo>
                <a:lnTo>
                  <a:pt x="6310" y="372637"/>
                </a:lnTo>
                <a:lnTo>
                  <a:pt x="10938" y="349280"/>
                </a:lnTo>
                <a:lnTo>
                  <a:pt x="15448" y="338139"/>
                </a:lnTo>
                <a:lnTo>
                  <a:pt x="29817" y="322640"/>
                </a:lnTo>
                <a:lnTo>
                  <a:pt x="38563" y="316869"/>
                </a:lnTo>
                <a:lnTo>
                  <a:pt x="60758" y="313576"/>
                </a:lnTo>
                <a:lnTo>
                  <a:pt x="83880" y="317182"/>
                </a:lnTo>
                <a:lnTo>
                  <a:pt x="110052" y="332366"/>
                </a:lnTo>
                <a:lnTo>
                  <a:pt x="168273" y="386142"/>
                </a:lnTo>
                <a:lnTo>
                  <a:pt x="197586" y="420206"/>
                </a:lnTo>
                <a:lnTo>
                  <a:pt x="216053" y="431644"/>
                </a:lnTo>
                <a:lnTo>
                  <a:pt x="266623" y="44219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Freeform 103"/>
          <p:cNvSpPr/>
          <p:nvPr/>
        </p:nvSpPr>
        <p:spPr>
          <a:xfrm>
            <a:off x="4550951" y="957898"/>
            <a:ext cx="188913" cy="449351"/>
          </a:xfrm>
          <a:custGeom>
            <a:avLst/>
            <a:gdLst/>
            <a:ahLst/>
            <a:cxnLst/>
            <a:rect l="0" t="0" r="0" b="0"/>
            <a:pathLst>
              <a:path w="188913" h="449351">
                <a:moveTo>
                  <a:pt x="30985" y="198723"/>
                </a:moveTo>
                <a:lnTo>
                  <a:pt x="13027" y="136442"/>
                </a:lnTo>
                <a:lnTo>
                  <a:pt x="2438" y="82392"/>
                </a:lnTo>
                <a:lnTo>
                  <a:pt x="750" y="63962"/>
                </a:lnTo>
                <a:lnTo>
                  <a:pt x="0" y="71369"/>
                </a:lnTo>
                <a:lnTo>
                  <a:pt x="14106" y="125859"/>
                </a:lnTo>
                <a:lnTo>
                  <a:pt x="42526" y="182990"/>
                </a:lnTo>
                <a:lnTo>
                  <a:pt x="49208" y="191743"/>
                </a:lnTo>
                <a:lnTo>
                  <a:pt x="57171" y="196410"/>
                </a:lnTo>
                <a:lnTo>
                  <a:pt x="75379" y="198475"/>
                </a:lnTo>
                <a:lnTo>
                  <a:pt x="82808" y="195048"/>
                </a:lnTo>
                <a:lnTo>
                  <a:pt x="94182" y="181882"/>
                </a:lnTo>
                <a:lnTo>
                  <a:pt x="114754" y="131601"/>
                </a:lnTo>
                <a:lnTo>
                  <a:pt x="123571" y="78619"/>
                </a:lnTo>
                <a:lnTo>
                  <a:pt x="117122" y="17440"/>
                </a:lnTo>
                <a:lnTo>
                  <a:pt x="116062" y="0"/>
                </a:lnTo>
                <a:lnTo>
                  <a:pt x="115325" y="38571"/>
                </a:lnTo>
                <a:lnTo>
                  <a:pt x="122471" y="90875"/>
                </a:lnTo>
                <a:lnTo>
                  <a:pt x="125096" y="149387"/>
                </a:lnTo>
                <a:lnTo>
                  <a:pt x="131203" y="211334"/>
                </a:lnTo>
                <a:lnTo>
                  <a:pt x="134768" y="260041"/>
                </a:lnTo>
                <a:lnTo>
                  <a:pt x="135973" y="321666"/>
                </a:lnTo>
                <a:lnTo>
                  <a:pt x="135012" y="370591"/>
                </a:lnTo>
                <a:lnTo>
                  <a:pt x="126668" y="414073"/>
                </a:lnTo>
                <a:lnTo>
                  <a:pt x="116015" y="438324"/>
                </a:lnTo>
                <a:lnTo>
                  <a:pt x="108728" y="445024"/>
                </a:lnTo>
                <a:lnTo>
                  <a:pt x="100361" y="448322"/>
                </a:lnTo>
                <a:lnTo>
                  <a:pt x="91274" y="449350"/>
                </a:lnTo>
                <a:lnTo>
                  <a:pt x="84046" y="445356"/>
                </a:lnTo>
                <a:lnTo>
                  <a:pt x="72895" y="428441"/>
                </a:lnTo>
                <a:lnTo>
                  <a:pt x="64610" y="372218"/>
                </a:lnTo>
                <a:lnTo>
                  <a:pt x="66093" y="317958"/>
                </a:lnTo>
                <a:lnTo>
                  <a:pt x="77304" y="261920"/>
                </a:lnTo>
                <a:lnTo>
                  <a:pt x="97367" y="200113"/>
                </a:lnTo>
                <a:lnTo>
                  <a:pt x="130844" y="146263"/>
                </a:lnTo>
                <a:lnTo>
                  <a:pt x="188912" y="8290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Freeform 104"/>
          <p:cNvSpPr/>
          <p:nvPr/>
        </p:nvSpPr>
        <p:spPr>
          <a:xfrm>
            <a:off x="1806258" y="1021264"/>
            <a:ext cx="152043" cy="631711"/>
          </a:xfrm>
          <a:custGeom>
            <a:avLst/>
            <a:gdLst/>
            <a:ahLst/>
            <a:cxnLst/>
            <a:rect l="0" t="0" r="0" b="0"/>
            <a:pathLst>
              <a:path w="152043" h="631711">
                <a:moveTo>
                  <a:pt x="141514" y="0"/>
                </a:moveTo>
                <a:lnTo>
                  <a:pt x="92015" y="55087"/>
                </a:lnTo>
                <a:lnTo>
                  <a:pt x="57238" y="117060"/>
                </a:lnTo>
                <a:lnTo>
                  <a:pt x="34789" y="172211"/>
                </a:lnTo>
                <a:lnTo>
                  <a:pt x="19090" y="222100"/>
                </a:lnTo>
                <a:lnTo>
                  <a:pt x="8274" y="270268"/>
                </a:lnTo>
                <a:lnTo>
                  <a:pt x="0" y="327304"/>
                </a:lnTo>
                <a:lnTo>
                  <a:pt x="3917" y="379429"/>
                </a:lnTo>
                <a:lnTo>
                  <a:pt x="18841" y="432788"/>
                </a:lnTo>
                <a:lnTo>
                  <a:pt x="43973" y="488041"/>
                </a:lnTo>
                <a:lnTo>
                  <a:pt x="78702" y="542846"/>
                </a:lnTo>
                <a:lnTo>
                  <a:pt x="123690" y="601840"/>
                </a:lnTo>
                <a:lnTo>
                  <a:pt x="152042" y="63171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8" name="Group 107"/>
          <p:cNvGrpSpPr/>
          <p:nvPr/>
        </p:nvGrpSpPr>
        <p:grpSpPr>
          <a:xfrm>
            <a:off x="2421554" y="958093"/>
            <a:ext cx="533005" cy="779110"/>
            <a:chOff x="2421554" y="958093"/>
            <a:chExt cx="533005" cy="779110"/>
          </a:xfrm>
        </p:grpSpPr>
        <p:sp>
          <p:nvSpPr>
            <p:cNvPr id="106" name="Freeform 105"/>
            <p:cNvSpPr/>
            <p:nvPr/>
          </p:nvSpPr>
          <p:spPr>
            <a:xfrm>
              <a:off x="2800580" y="958093"/>
              <a:ext cx="153979" cy="663296"/>
            </a:xfrm>
            <a:custGeom>
              <a:avLst/>
              <a:gdLst/>
              <a:ahLst/>
              <a:cxnLst/>
              <a:rect l="0" t="0" r="0" b="0"/>
              <a:pathLst>
                <a:path w="153979" h="663296">
                  <a:moveTo>
                    <a:pt x="0" y="0"/>
                  </a:moveTo>
                  <a:lnTo>
                    <a:pt x="37086" y="62280"/>
                  </a:lnTo>
                  <a:lnTo>
                    <a:pt x="71667" y="116331"/>
                  </a:lnTo>
                  <a:lnTo>
                    <a:pt x="101374" y="166478"/>
                  </a:lnTo>
                  <a:lnTo>
                    <a:pt x="129772" y="226990"/>
                  </a:lnTo>
                  <a:lnTo>
                    <a:pt x="148545" y="277956"/>
                  </a:lnTo>
                  <a:lnTo>
                    <a:pt x="153978" y="331272"/>
                  </a:lnTo>
                  <a:lnTo>
                    <a:pt x="148698" y="388663"/>
                  </a:lnTo>
                  <a:lnTo>
                    <a:pt x="136434" y="448043"/>
                  </a:lnTo>
                  <a:lnTo>
                    <a:pt x="128488" y="470532"/>
                  </a:lnTo>
                  <a:lnTo>
                    <a:pt x="92035" y="522675"/>
                  </a:lnTo>
                  <a:lnTo>
                    <a:pt x="61542" y="578573"/>
                  </a:lnTo>
                  <a:lnTo>
                    <a:pt x="24034" y="639075"/>
                  </a:lnTo>
                  <a:lnTo>
                    <a:pt x="10528" y="6632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421554" y="1537160"/>
              <a:ext cx="44467" cy="200043"/>
            </a:xfrm>
            <a:custGeom>
              <a:avLst/>
              <a:gdLst/>
              <a:ahLst/>
              <a:cxnLst/>
              <a:rect l="0" t="0" r="0" b="0"/>
              <a:pathLst>
                <a:path w="44467" h="200043">
                  <a:moveTo>
                    <a:pt x="0" y="0"/>
                  </a:moveTo>
                  <a:lnTo>
                    <a:pt x="34747" y="53875"/>
                  </a:lnTo>
                  <a:lnTo>
                    <a:pt x="43909" y="74247"/>
                  </a:lnTo>
                  <a:lnTo>
                    <a:pt x="44466" y="116626"/>
                  </a:lnTo>
                  <a:lnTo>
                    <a:pt x="31632" y="155049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1" name="Group 110"/>
          <p:cNvGrpSpPr/>
          <p:nvPr/>
        </p:nvGrpSpPr>
        <p:grpSpPr>
          <a:xfrm>
            <a:off x="2076430" y="1210777"/>
            <a:ext cx="271425" cy="326384"/>
            <a:chOff x="2076430" y="1210777"/>
            <a:chExt cx="271425" cy="326384"/>
          </a:xfrm>
        </p:grpSpPr>
        <p:sp>
          <p:nvSpPr>
            <p:cNvPr id="109" name="Freeform 108"/>
            <p:cNvSpPr/>
            <p:nvPr/>
          </p:nvSpPr>
          <p:spPr>
            <a:xfrm>
              <a:off x="2076430" y="1275767"/>
              <a:ext cx="271425" cy="240337"/>
            </a:xfrm>
            <a:custGeom>
              <a:avLst/>
              <a:gdLst/>
              <a:ahLst/>
              <a:cxnLst/>
              <a:rect l="0" t="0" r="0" b="0"/>
              <a:pathLst>
                <a:path w="271425" h="240337">
                  <a:moveTo>
                    <a:pt x="29269" y="240336"/>
                  </a:moveTo>
                  <a:lnTo>
                    <a:pt x="18091" y="229158"/>
                  </a:lnTo>
                  <a:lnTo>
                    <a:pt x="12602" y="208072"/>
                  </a:lnTo>
                  <a:lnTo>
                    <a:pt x="3490" y="152465"/>
                  </a:lnTo>
                  <a:lnTo>
                    <a:pt x="0" y="96420"/>
                  </a:lnTo>
                  <a:lnTo>
                    <a:pt x="9363" y="40289"/>
                  </a:lnTo>
                  <a:lnTo>
                    <a:pt x="12489" y="26253"/>
                  </a:lnTo>
                  <a:lnTo>
                    <a:pt x="18082" y="15726"/>
                  </a:lnTo>
                  <a:lnTo>
                    <a:pt x="33656" y="909"/>
                  </a:lnTo>
                  <a:lnTo>
                    <a:pt x="41552" y="0"/>
                  </a:lnTo>
                  <a:lnTo>
                    <a:pt x="49156" y="2903"/>
                  </a:lnTo>
                  <a:lnTo>
                    <a:pt x="103790" y="52162"/>
                  </a:lnTo>
                  <a:lnTo>
                    <a:pt x="131678" y="85925"/>
                  </a:lnTo>
                  <a:lnTo>
                    <a:pt x="176506" y="143486"/>
                  </a:lnTo>
                  <a:lnTo>
                    <a:pt x="220378" y="183446"/>
                  </a:lnTo>
                  <a:lnTo>
                    <a:pt x="240548" y="191655"/>
                  </a:lnTo>
                  <a:lnTo>
                    <a:pt x="271424" y="1982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2179399" y="1210777"/>
              <a:ext cx="147400" cy="326384"/>
            </a:xfrm>
            <a:custGeom>
              <a:avLst/>
              <a:gdLst/>
              <a:ahLst/>
              <a:cxnLst/>
              <a:rect l="0" t="0" r="0" b="0"/>
              <a:pathLst>
                <a:path w="147400" h="326384">
                  <a:moveTo>
                    <a:pt x="147399" y="0"/>
                  </a:moveTo>
                  <a:lnTo>
                    <a:pt x="130631" y="11178"/>
                  </a:lnTo>
                  <a:lnTo>
                    <a:pt x="109025" y="40487"/>
                  </a:lnTo>
                  <a:lnTo>
                    <a:pt x="85182" y="94542"/>
                  </a:lnTo>
                  <a:lnTo>
                    <a:pt x="65636" y="149710"/>
                  </a:lnTo>
                  <a:lnTo>
                    <a:pt x="44334" y="206174"/>
                  </a:lnTo>
                  <a:lnTo>
                    <a:pt x="22925" y="257405"/>
                  </a:lnTo>
                  <a:lnTo>
                    <a:pt x="3828" y="314065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2" name="Freeform 111"/>
          <p:cNvSpPr/>
          <p:nvPr/>
        </p:nvSpPr>
        <p:spPr>
          <a:xfrm>
            <a:off x="2525449" y="1244677"/>
            <a:ext cx="180375" cy="692239"/>
          </a:xfrm>
          <a:custGeom>
            <a:avLst/>
            <a:gdLst/>
            <a:ahLst/>
            <a:cxnLst/>
            <a:rect l="0" t="0" r="0" b="0"/>
            <a:pathLst>
              <a:path w="180375" h="692239">
                <a:moveTo>
                  <a:pt x="64561" y="239841"/>
                </a:moveTo>
                <a:lnTo>
                  <a:pt x="48920" y="221860"/>
                </a:lnTo>
                <a:lnTo>
                  <a:pt x="26124" y="165487"/>
                </a:lnTo>
                <a:lnTo>
                  <a:pt x="2842" y="113413"/>
                </a:lnTo>
                <a:lnTo>
                  <a:pt x="18" y="112271"/>
                </a:lnTo>
                <a:lnTo>
                  <a:pt x="0" y="126601"/>
                </a:lnTo>
                <a:lnTo>
                  <a:pt x="7012" y="143109"/>
                </a:lnTo>
                <a:lnTo>
                  <a:pt x="50852" y="203167"/>
                </a:lnTo>
                <a:lnTo>
                  <a:pt x="77267" y="219746"/>
                </a:lnTo>
                <a:lnTo>
                  <a:pt x="87070" y="220595"/>
                </a:lnTo>
                <a:lnTo>
                  <a:pt x="107320" y="215299"/>
                </a:lnTo>
                <a:lnTo>
                  <a:pt x="132862" y="199164"/>
                </a:lnTo>
                <a:lnTo>
                  <a:pt x="144830" y="180038"/>
                </a:lnTo>
                <a:lnTo>
                  <a:pt x="162045" y="129632"/>
                </a:lnTo>
                <a:lnTo>
                  <a:pt x="168305" y="74615"/>
                </a:lnTo>
                <a:lnTo>
                  <a:pt x="166422" y="18687"/>
                </a:lnTo>
                <a:lnTo>
                  <a:pt x="163645" y="0"/>
                </a:lnTo>
                <a:lnTo>
                  <a:pt x="166310" y="7293"/>
                </a:lnTo>
                <a:lnTo>
                  <a:pt x="169147" y="60848"/>
                </a:lnTo>
                <a:lnTo>
                  <a:pt x="169639" y="121165"/>
                </a:lnTo>
                <a:lnTo>
                  <a:pt x="168615" y="170232"/>
                </a:lnTo>
                <a:lnTo>
                  <a:pt x="161500" y="228734"/>
                </a:lnTo>
                <a:lnTo>
                  <a:pt x="159749" y="290939"/>
                </a:lnTo>
                <a:lnTo>
                  <a:pt x="159445" y="342199"/>
                </a:lnTo>
                <a:lnTo>
                  <a:pt x="159355" y="394431"/>
                </a:lnTo>
                <a:lnTo>
                  <a:pt x="152089" y="457247"/>
                </a:lnTo>
                <a:lnTo>
                  <a:pt x="148597" y="506379"/>
                </a:lnTo>
                <a:lnTo>
                  <a:pt x="140649" y="565495"/>
                </a:lnTo>
                <a:lnTo>
                  <a:pt x="133143" y="616643"/>
                </a:lnTo>
                <a:lnTo>
                  <a:pt x="119226" y="666607"/>
                </a:lnTo>
                <a:lnTo>
                  <a:pt x="107964" y="685318"/>
                </a:lnTo>
                <a:lnTo>
                  <a:pt x="100515" y="690074"/>
                </a:lnTo>
                <a:lnTo>
                  <a:pt x="82880" y="692238"/>
                </a:lnTo>
                <a:lnTo>
                  <a:pt x="74434" y="688838"/>
                </a:lnTo>
                <a:lnTo>
                  <a:pt x="58811" y="675701"/>
                </a:lnTo>
                <a:lnTo>
                  <a:pt x="42450" y="637396"/>
                </a:lnTo>
                <a:lnTo>
                  <a:pt x="35783" y="583413"/>
                </a:lnTo>
                <a:lnTo>
                  <a:pt x="39396" y="522964"/>
                </a:lnTo>
                <a:lnTo>
                  <a:pt x="51098" y="464872"/>
                </a:lnTo>
                <a:lnTo>
                  <a:pt x="67794" y="413363"/>
                </a:lnTo>
                <a:lnTo>
                  <a:pt x="93276" y="358735"/>
                </a:lnTo>
                <a:lnTo>
                  <a:pt x="129244" y="306913"/>
                </a:lnTo>
                <a:lnTo>
                  <a:pt x="180374" y="25036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Freeform 112"/>
          <p:cNvSpPr/>
          <p:nvPr/>
        </p:nvSpPr>
        <p:spPr>
          <a:xfrm>
            <a:off x="4977088" y="3398010"/>
            <a:ext cx="357730" cy="398398"/>
          </a:xfrm>
          <a:custGeom>
            <a:avLst/>
            <a:gdLst/>
            <a:ahLst/>
            <a:cxnLst/>
            <a:rect l="0" t="0" r="0" b="0"/>
            <a:pathLst>
              <a:path w="357730" h="398398">
                <a:moveTo>
                  <a:pt x="108176" y="129036"/>
                </a:moveTo>
                <a:lnTo>
                  <a:pt x="84129" y="138612"/>
                </a:lnTo>
                <a:lnTo>
                  <a:pt x="62707" y="156570"/>
                </a:lnTo>
                <a:lnTo>
                  <a:pt x="21622" y="213833"/>
                </a:lnTo>
                <a:lnTo>
                  <a:pt x="0" y="265982"/>
                </a:lnTo>
                <a:lnTo>
                  <a:pt x="214" y="303104"/>
                </a:lnTo>
                <a:lnTo>
                  <a:pt x="13276" y="338149"/>
                </a:lnTo>
                <a:lnTo>
                  <a:pt x="31965" y="365171"/>
                </a:lnTo>
                <a:lnTo>
                  <a:pt x="63498" y="387995"/>
                </a:lnTo>
                <a:lnTo>
                  <a:pt x="108066" y="398397"/>
                </a:lnTo>
                <a:lnTo>
                  <a:pt x="147138" y="395890"/>
                </a:lnTo>
                <a:lnTo>
                  <a:pt x="197847" y="376157"/>
                </a:lnTo>
                <a:lnTo>
                  <a:pt x="240405" y="342845"/>
                </a:lnTo>
                <a:lnTo>
                  <a:pt x="283552" y="286324"/>
                </a:lnTo>
                <a:lnTo>
                  <a:pt x="321852" y="227998"/>
                </a:lnTo>
                <a:lnTo>
                  <a:pt x="350295" y="168471"/>
                </a:lnTo>
                <a:lnTo>
                  <a:pt x="357729" y="125773"/>
                </a:lnTo>
                <a:lnTo>
                  <a:pt x="354343" y="89075"/>
                </a:lnTo>
                <a:lnTo>
                  <a:pt x="340342" y="55974"/>
                </a:lnTo>
                <a:lnTo>
                  <a:pt x="321375" y="29530"/>
                </a:lnTo>
                <a:lnTo>
                  <a:pt x="301587" y="17351"/>
                </a:lnTo>
                <a:lnTo>
                  <a:pt x="256345" y="0"/>
                </a:lnTo>
                <a:lnTo>
                  <a:pt x="213039" y="76"/>
                </a:lnTo>
                <a:lnTo>
                  <a:pt x="174341" y="13097"/>
                </a:lnTo>
                <a:lnTo>
                  <a:pt x="117504" y="52124"/>
                </a:lnTo>
                <a:lnTo>
                  <a:pt x="55533" y="9745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Freeform 113"/>
          <p:cNvSpPr/>
          <p:nvPr/>
        </p:nvSpPr>
        <p:spPr>
          <a:xfrm>
            <a:off x="4556331" y="2508664"/>
            <a:ext cx="332876" cy="332457"/>
          </a:xfrm>
          <a:custGeom>
            <a:avLst/>
            <a:gdLst/>
            <a:ahLst/>
            <a:cxnLst/>
            <a:rect l="0" t="0" r="0" b="0"/>
            <a:pathLst>
              <a:path w="332876" h="332457">
                <a:moveTo>
                  <a:pt x="107793" y="39232"/>
                </a:moveTo>
                <a:lnTo>
                  <a:pt x="91026" y="44821"/>
                </a:lnTo>
                <a:lnTo>
                  <a:pt x="33546" y="87700"/>
                </a:lnTo>
                <a:lnTo>
                  <a:pt x="19032" y="105227"/>
                </a:lnTo>
                <a:lnTo>
                  <a:pt x="183" y="145075"/>
                </a:lnTo>
                <a:lnTo>
                  <a:pt x="0" y="187446"/>
                </a:lnTo>
                <a:lnTo>
                  <a:pt x="10418" y="238525"/>
                </a:lnTo>
                <a:lnTo>
                  <a:pt x="21489" y="276356"/>
                </a:lnTo>
                <a:lnTo>
                  <a:pt x="32781" y="295139"/>
                </a:lnTo>
                <a:lnTo>
                  <a:pt x="48718" y="308166"/>
                </a:lnTo>
                <a:lnTo>
                  <a:pt x="87545" y="326062"/>
                </a:lnTo>
                <a:lnTo>
                  <a:pt x="138585" y="332456"/>
                </a:lnTo>
                <a:lnTo>
                  <a:pt x="200660" y="330599"/>
                </a:lnTo>
                <a:lnTo>
                  <a:pt x="252739" y="319314"/>
                </a:lnTo>
                <a:lnTo>
                  <a:pt x="280461" y="303674"/>
                </a:lnTo>
                <a:lnTo>
                  <a:pt x="303493" y="278632"/>
                </a:lnTo>
                <a:lnTo>
                  <a:pt x="331712" y="217975"/>
                </a:lnTo>
                <a:lnTo>
                  <a:pt x="332875" y="197052"/>
                </a:lnTo>
                <a:lnTo>
                  <a:pt x="321010" y="137267"/>
                </a:lnTo>
                <a:lnTo>
                  <a:pt x="304545" y="92522"/>
                </a:lnTo>
                <a:lnTo>
                  <a:pt x="271137" y="40487"/>
                </a:lnTo>
                <a:lnTo>
                  <a:pt x="243149" y="17247"/>
                </a:lnTo>
                <a:lnTo>
                  <a:pt x="222933" y="6844"/>
                </a:lnTo>
                <a:lnTo>
                  <a:pt x="186232" y="0"/>
                </a:lnTo>
                <a:lnTo>
                  <a:pt x="151311" y="3561"/>
                </a:lnTo>
                <a:lnTo>
                  <a:pt x="107793" y="18175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Freeform 114"/>
          <p:cNvSpPr/>
          <p:nvPr/>
        </p:nvSpPr>
        <p:spPr>
          <a:xfrm>
            <a:off x="5093057" y="2613827"/>
            <a:ext cx="72953" cy="99638"/>
          </a:xfrm>
          <a:custGeom>
            <a:avLst/>
            <a:gdLst/>
            <a:ahLst/>
            <a:cxnLst/>
            <a:rect l="0" t="0" r="0" b="0"/>
            <a:pathLst>
              <a:path w="72953" h="99638">
                <a:moveTo>
                  <a:pt x="55378" y="30997"/>
                </a:moveTo>
                <a:lnTo>
                  <a:pt x="38610" y="36586"/>
                </a:lnTo>
                <a:lnTo>
                  <a:pt x="34841" y="41742"/>
                </a:lnTo>
                <a:lnTo>
                  <a:pt x="33498" y="48689"/>
                </a:lnTo>
                <a:lnTo>
                  <a:pt x="33772" y="56830"/>
                </a:lnTo>
                <a:lnTo>
                  <a:pt x="37465" y="59917"/>
                </a:lnTo>
                <a:lnTo>
                  <a:pt x="43436" y="59636"/>
                </a:lnTo>
                <a:lnTo>
                  <a:pt x="50926" y="57109"/>
                </a:lnTo>
                <a:lnTo>
                  <a:pt x="55919" y="50744"/>
                </a:lnTo>
                <a:lnTo>
                  <a:pt x="61467" y="31195"/>
                </a:lnTo>
                <a:lnTo>
                  <a:pt x="59438" y="22940"/>
                </a:lnTo>
                <a:lnTo>
                  <a:pt x="54575" y="16267"/>
                </a:lnTo>
                <a:lnTo>
                  <a:pt x="47824" y="10648"/>
                </a:lnTo>
                <a:lnTo>
                  <a:pt x="39813" y="8073"/>
                </a:lnTo>
                <a:lnTo>
                  <a:pt x="21554" y="8330"/>
                </a:lnTo>
                <a:lnTo>
                  <a:pt x="14111" y="12376"/>
                </a:lnTo>
                <a:lnTo>
                  <a:pt x="2722" y="26231"/>
                </a:lnTo>
                <a:lnTo>
                  <a:pt x="0" y="47206"/>
                </a:lnTo>
                <a:lnTo>
                  <a:pt x="3859" y="69786"/>
                </a:lnTo>
                <a:lnTo>
                  <a:pt x="13374" y="87621"/>
                </a:lnTo>
                <a:lnTo>
                  <a:pt x="21526" y="93313"/>
                </a:lnTo>
                <a:lnTo>
                  <a:pt x="43062" y="99637"/>
                </a:lnTo>
                <a:lnTo>
                  <a:pt x="51847" y="97814"/>
                </a:lnTo>
                <a:lnTo>
                  <a:pt x="58873" y="93089"/>
                </a:lnTo>
                <a:lnTo>
                  <a:pt x="64727" y="86430"/>
                </a:lnTo>
                <a:lnTo>
                  <a:pt x="71232" y="66552"/>
                </a:lnTo>
                <a:lnTo>
                  <a:pt x="72952" y="43290"/>
                </a:lnTo>
                <a:lnTo>
                  <a:pt x="69818" y="21253"/>
                </a:lnTo>
                <a:lnTo>
                  <a:pt x="65004" y="12802"/>
                </a:lnTo>
                <a:lnTo>
                  <a:pt x="50298" y="294"/>
                </a:lnTo>
                <a:lnTo>
                  <a:pt x="43802" y="0"/>
                </a:lnTo>
                <a:lnTo>
                  <a:pt x="38302" y="3313"/>
                </a:lnTo>
                <a:lnTo>
                  <a:pt x="29071" y="16353"/>
                </a:lnTo>
                <a:lnTo>
                  <a:pt x="21069" y="33847"/>
                </a:lnTo>
                <a:lnTo>
                  <a:pt x="19853" y="53321"/>
                </a:lnTo>
                <a:lnTo>
                  <a:pt x="21166" y="63427"/>
                </a:lnTo>
                <a:lnTo>
                  <a:pt x="26721" y="70164"/>
                </a:lnTo>
                <a:lnTo>
                  <a:pt x="45371" y="77650"/>
                </a:lnTo>
                <a:lnTo>
                  <a:pt x="53386" y="76137"/>
                </a:lnTo>
                <a:lnTo>
                  <a:pt x="59899" y="71619"/>
                </a:lnTo>
                <a:lnTo>
                  <a:pt x="65411" y="65097"/>
                </a:lnTo>
                <a:lnTo>
                  <a:pt x="67916" y="57240"/>
                </a:lnTo>
                <a:lnTo>
                  <a:pt x="67579" y="39151"/>
                </a:lnTo>
                <a:lnTo>
                  <a:pt x="63512" y="31754"/>
                </a:lnTo>
                <a:lnTo>
                  <a:pt x="49634" y="20415"/>
                </a:lnTo>
                <a:lnTo>
                  <a:pt x="43360" y="19263"/>
                </a:lnTo>
                <a:lnTo>
                  <a:pt x="38008" y="20834"/>
                </a:lnTo>
                <a:lnTo>
                  <a:pt x="23793" y="3099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Freeform 115"/>
          <p:cNvSpPr/>
          <p:nvPr/>
        </p:nvSpPr>
        <p:spPr>
          <a:xfrm>
            <a:off x="5169492" y="631709"/>
            <a:ext cx="63172" cy="16119"/>
          </a:xfrm>
          <a:custGeom>
            <a:avLst/>
            <a:gdLst/>
            <a:ahLst/>
            <a:cxnLst/>
            <a:rect l="0" t="0" r="0" b="0"/>
            <a:pathLst>
              <a:path w="63172" h="16119">
                <a:moveTo>
                  <a:pt x="63171" y="10529"/>
                </a:moveTo>
                <a:lnTo>
                  <a:pt x="46403" y="16118"/>
                </a:lnTo>
                <a:lnTo>
                  <a:pt x="28812" y="15743"/>
                </a:lnTo>
                <a:lnTo>
                  <a:pt x="12806" y="11676"/>
                </a:lnTo>
                <a:lnTo>
                  <a:pt x="8537" y="8954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" name="Group 71"/>
          <p:cNvGrpSpPr/>
          <p:nvPr/>
        </p:nvGrpSpPr>
        <p:grpSpPr>
          <a:xfrm>
            <a:off x="3124500" y="538798"/>
            <a:ext cx="5020009" cy="4789149"/>
            <a:chOff x="3124500" y="538798"/>
            <a:chExt cx="5020009" cy="4789149"/>
          </a:xfrm>
        </p:grpSpPr>
        <p:cxnSp>
          <p:nvCxnSpPr>
            <p:cNvPr id="2" name="Straight Connector 1"/>
            <p:cNvCxnSpPr/>
            <p:nvPr/>
          </p:nvCxnSpPr>
          <p:spPr>
            <a:xfrm>
              <a:off x="5836284" y="747902"/>
              <a:ext cx="0" cy="4489451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triangle" w="med" len="sm"/>
              <a:tailEnd type="triangl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" name="Straight Connector 2"/>
            <p:cNvCxnSpPr/>
            <p:nvPr/>
          </p:nvCxnSpPr>
          <p:spPr>
            <a:xfrm flipH="1">
              <a:off x="3498341" y="2990976"/>
              <a:ext cx="4646168" cy="0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triangle" w="med" len="sm"/>
              <a:tailEnd type="triangl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" name="Group 5"/>
            <p:cNvGrpSpPr/>
            <p:nvPr/>
          </p:nvGrpSpPr>
          <p:grpSpPr>
            <a:xfrm>
              <a:off x="3124500" y="2879149"/>
              <a:ext cx="247745" cy="326384"/>
              <a:chOff x="3124500" y="2879149"/>
              <a:chExt cx="247745" cy="326384"/>
            </a:xfrm>
          </p:grpSpPr>
          <p:sp>
            <p:nvSpPr>
              <p:cNvPr id="4" name="Freeform 3"/>
              <p:cNvSpPr/>
              <p:nvPr/>
            </p:nvSpPr>
            <p:spPr>
              <a:xfrm>
                <a:off x="3124500" y="2921203"/>
                <a:ext cx="247745" cy="263274"/>
              </a:xfrm>
              <a:custGeom>
                <a:avLst/>
                <a:gdLst/>
                <a:ahLst/>
                <a:cxnLst/>
                <a:rect l="0" t="0" r="0" b="0"/>
                <a:pathLst>
                  <a:path w="247745" h="263274">
                    <a:moveTo>
                      <a:pt x="5589" y="263273"/>
                    </a:moveTo>
                    <a:lnTo>
                      <a:pt x="0" y="246505"/>
                    </a:lnTo>
                    <a:lnTo>
                      <a:pt x="3272" y="192586"/>
                    </a:lnTo>
                    <a:lnTo>
                      <a:pt x="6072" y="142763"/>
                    </a:lnTo>
                    <a:lnTo>
                      <a:pt x="16906" y="79764"/>
                    </a:lnTo>
                    <a:lnTo>
                      <a:pt x="34939" y="23078"/>
                    </a:lnTo>
                    <a:lnTo>
                      <a:pt x="46319" y="6001"/>
                    </a:lnTo>
                    <a:lnTo>
                      <a:pt x="54969" y="1681"/>
                    </a:lnTo>
                    <a:lnTo>
                      <a:pt x="77059" y="0"/>
                    </a:lnTo>
                    <a:lnTo>
                      <a:pt x="96235" y="6272"/>
                    </a:lnTo>
                    <a:lnTo>
                      <a:pt x="127610" y="29363"/>
                    </a:lnTo>
                    <a:lnTo>
                      <a:pt x="163410" y="77965"/>
                    </a:lnTo>
                    <a:lnTo>
                      <a:pt x="197428" y="136097"/>
                    </a:lnTo>
                    <a:lnTo>
                      <a:pt x="224640" y="183874"/>
                    </a:lnTo>
                    <a:lnTo>
                      <a:pt x="230002" y="188114"/>
                    </a:lnTo>
                    <a:lnTo>
                      <a:pt x="234746" y="189770"/>
                    </a:lnTo>
                    <a:lnTo>
                      <a:pt x="247744" y="189573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" name="Freeform 4"/>
              <p:cNvSpPr/>
              <p:nvPr/>
            </p:nvSpPr>
            <p:spPr>
              <a:xfrm>
                <a:off x="3214317" y="2879149"/>
                <a:ext cx="157928" cy="326384"/>
              </a:xfrm>
              <a:custGeom>
                <a:avLst/>
                <a:gdLst/>
                <a:ahLst/>
                <a:cxnLst/>
                <a:rect l="0" t="0" r="0" b="0"/>
                <a:pathLst>
                  <a:path w="157928" h="326384">
                    <a:moveTo>
                      <a:pt x="157927" y="0"/>
                    </a:moveTo>
                    <a:lnTo>
                      <a:pt x="146749" y="11178"/>
                    </a:lnTo>
                    <a:lnTo>
                      <a:pt x="123599" y="68687"/>
                    </a:lnTo>
                    <a:lnTo>
                      <a:pt x="101353" y="117447"/>
                    </a:lnTo>
                    <a:lnTo>
                      <a:pt x="73573" y="175148"/>
                    </a:lnTo>
                    <a:lnTo>
                      <a:pt x="38516" y="237361"/>
                    </a:lnTo>
                    <a:lnTo>
                      <a:pt x="10467" y="297360"/>
                    </a:lnTo>
                    <a:lnTo>
                      <a:pt x="0" y="326383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7" name="Group 16"/>
            <p:cNvGrpSpPr/>
            <p:nvPr/>
          </p:nvGrpSpPr>
          <p:grpSpPr>
            <a:xfrm>
              <a:off x="3722185" y="2895863"/>
              <a:ext cx="4175352" cy="252685"/>
              <a:chOff x="3722185" y="2895863"/>
              <a:chExt cx="4175352" cy="252685"/>
            </a:xfrm>
          </p:grpSpPr>
          <p:sp>
            <p:nvSpPr>
              <p:cNvPr id="7" name="Freeform 6"/>
              <p:cNvSpPr/>
              <p:nvPr/>
            </p:nvSpPr>
            <p:spPr>
              <a:xfrm>
                <a:off x="6185854" y="2906391"/>
                <a:ext cx="42115" cy="221099"/>
              </a:xfrm>
              <a:custGeom>
                <a:avLst/>
                <a:gdLst/>
                <a:ahLst/>
                <a:cxnLst/>
                <a:rect l="0" t="0" r="0" b="0"/>
                <a:pathLst>
                  <a:path w="42115" h="221099">
                    <a:moveTo>
                      <a:pt x="42114" y="0"/>
                    </a:moveTo>
                    <a:lnTo>
                      <a:pt x="27460" y="55141"/>
                    </a:lnTo>
                    <a:lnTo>
                      <a:pt x="21152" y="113275"/>
                    </a:lnTo>
                    <a:lnTo>
                      <a:pt x="9854" y="176750"/>
                    </a:lnTo>
                    <a:lnTo>
                      <a:pt x="0" y="221098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Freeform 7"/>
              <p:cNvSpPr/>
              <p:nvPr/>
            </p:nvSpPr>
            <p:spPr>
              <a:xfrm>
                <a:off x="6628051" y="2906391"/>
                <a:ext cx="1" cy="221099"/>
              </a:xfrm>
              <a:custGeom>
                <a:avLst/>
                <a:gdLst/>
                <a:ahLst/>
                <a:cxnLst/>
                <a:rect l="0" t="0" r="0" b="0"/>
                <a:pathLst>
                  <a:path w="1" h="221099">
                    <a:moveTo>
                      <a:pt x="0" y="0"/>
                    </a:moveTo>
                    <a:lnTo>
                      <a:pt x="0" y="54145"/>
                    </a:lnTo>
                    <a:lnTo>
                      <a:pt x="0" y="114681"/>
                    </a:lnTo>
                    <a:lnTo>
                      <a:pt x="0" y="173388"/>
                    </a:lnTo>
                    <a:lnTo>
                      <a:pt x="0" y="221098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Freeform 8"/>
              <p:cNvSpPr/>
              <p:nvPr/>
            </p:nvSpPr>
            <p:spPr>
              <a:xfrm>
                <a:off x="7038662" y="2916920"/>
                <a:ext cx="2" cy="189514"/>
              </a:xfrm>
              <a:custGeom>
                <a:avLst/>
                <a:gdLst/>
                <a:ahLst/>
                <a:cxnLst/>
                <a:rect l="0" t="0" r="0" b="0"/>
                <a:pathLst>
                  <a:path w="2" h="189514">
                    <a:moveTo>
                      <a:pt x="0" y="0"/>
                    </a:moveTo>
                    <a:lnTo>
                      <a:pt x="1" y="54144"/>
                    </a:lnTo>
                    <a:lnTo>
                      <a:pt x="1" y="109091"/>
                    </a:lnTo>
                    <a:lnTo>
                      <a:pt x="1" y="169665"/>
                    </a:lnTo>
                    <a:lnTo>
                      <a:pt x="0" y="189513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Freeform 9"/>
              <p:cNvSpPr/>
              <p:nvPr/>
            </p:nvSpPr>
            <p:spPr>
              <a:xfrm>
                <a:off x="7449273" y="2916920"/>
                <a:ext cx="10530" cy="231628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231628">
                    <a:moveTo>
                      <a:pt x="0" y="0"/>
                    </a:moveTo>
                    <a:lnTo>
                      <a:pt x="0" y="58616"/>
                    </a:lnTo>
                    <a:lnTo>
                      <a:pt x="7236" y="120026"/>
                    </a:lnTo>
                    <a:lnTo>
                      <a:pt x="9879" y="178430"/>
                    </a:lnTo>
                    <a:lnTo>
                      <a:pt x="10529" y="231627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Freeform 10"/>
              <p:cNvSpPr/>
              <p:nvPr/>
            </p:nvSpPr>
            <p:spPr>
              <a:xfrm>
                <a:off x="7891471" y="2916920"/>
                <a:ext cx="6066" cy="200042"/>
              </a:xfrm>
              <a:custGeom>
                <a:avLst/>
                <a:gdLst/>
                <a:ahLst/>
                <a:cxnLst/>
                <a:rect l="0" t="0" r="0" b="0"/>
                <a:pathLst>
                  <a:path w="6066" h="200042">
                    <a:moveTo>
                      <a:pt x="0" y="0"/>
                    </a:moveTo>
                    <a:lnTo>
                      <a:pt x="0" y="58616"/>
                    </a:lnTo>
                    <a:lnTo>
                      <a:pt x="1169" y="111621"/>
                    </a:lnTo>
                    <a:lnTo>
                      <a:pt x="6065" y="146156"/>
                    </a:lnTo>
                    <a:lnTo>
                      <a:pt x="0" y="200041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Freeform 11"/>
              <p:cNvSpPr/>
              <p:nvPr/>
            </p:nvSpPr>
            <p:spPr>
              <a:xfrm>
                <a:off x="5474855" y="2906391"/>
                <a:ext cx="16119" cy="200042"/>
              </a:xfrm>
              <a:custGeom>
                <a:avLst/>
                <a:gdLst/>
                <a:ahLst/>
                <a:cxnLst/>
                <a:rect l="0" t="0" r="0" b="0"/>
                <a:pathLst>
                  <a:path w="16119" h="200042">
                    <a:moveTo>
                      <a:pt x="5589" y="0"/>
                    </a:moveTo>
                    <a:lnTo>
                      <a:pt x="0" y="16768"/>
                    </a:lnTo>
                    <a:lnTo>
                      <a:pt x="376" y="34358"/>
                    </a:lnTo>
                    <a:lnTo>
                      <a:pt x="4559" y="85426"/>
                    </a:lnTo>
                    <a:lnTo>
                      <a:pt x="12622" y="143433"/>
                    </a:lnTo>
                    <a:lnTo>
                      <a:pt x="16118" y="200041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Freeform 12"/>
              <p:cNvSpPr/>
              <p:nvPr/>
            </p:nvSpPr>
            <p:spPr>
              <a:xfrm>
                <a:off x="5006662" y="2916920"/>
                <a:ext cx="1" cy="178985"/>
              </a:xfrm>
              <a:custGeom>
                <a:avLst/>
                <a:gdLst/>
                <a:ahLst/>
                <a:cxnLst/>
                <a:rect l="0" t="0" r="0" b="0"/>
                <a:pathLst>
                  <a:path w="1" h="178985">
                    <a:moveTo>
                      <a:pt x="0" y="0"/>
                    </a:moveTo>
                    <a:lnTo>
                      <a:pt x="0" y="48931"/>
                    </a:lnTo>
                    <a:lnTo>
                      <a:pt x="0" y="96776"/>
                    </a:lnTo>
                    <a:lnTo>
                      <a:pt x="0" y="141758"/>
                    </a:lnTo>
                    <a:lnTo>
                      <a:pt x="0" y="178984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Freeform 13"/>
              <p:cNvSpPr/>
              <p:nvPr/>
            </p:nvSpPr>
            <p:spPr>
              <a:xfrm>
                <a:off x="4574994" y="2895863"/>
                <a:ext cx="7236" cy="231628"/>
              </a:xfrm>
              <a:custGeom>
                <a:avLst/>
                <a:gdLst/>
                <a:ahLst/>
                <a:cxnLst/>
                <a:rect l="0" t="0" r="0" b="0"/>
                <a:pathLst>
                  <a:path w="7236" h="231628">
                    <a:moveTo>
                      <a:pt x="0" y="0"/>
                    </a:moveTo>
                    <a:lnTo>
                      <a:pt x="0" y="58617"/>
                    </a:lnTo>
                    <a:lnTo>
                      <a:pt x="7235" y="113961"/>
                    </a:lnTo>
                    <a:lnTo>
                      <a:pt x="6758" y="173766"/>
                    </a:lnTo>
                    <a:lnTo>
                      <a:pt x="0" y="231627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Freeform 14"/>
              <p:cNvSpPr/>
              <p:nvPr/>
            </p:nvSpPr>
            <p:spPr>
              <a:xfrm>
                <a:off x="4122268" y="2895863"/>
                <a:ext cx="10530" cy="231628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231628">
                    <a:moveTo>
                      <a:pt x="0" y="0"/>
                    </a:moveTo>
                    <a:lnTo>
                      <a:pt x="0" y="58617"/>
                    </a:lnTo>
                    <a:lnTo>
                      <a:pt x="7236" y="113961"/>
                    </a:lnTo>
                    <a:lnTo>
                      <a:pt x="9553" y="162968"/>
                    </a:lnTo>
                    <a:lnTo>
                      <a:pt x="10336" y="216332"/>
                    </a:lnTo>
                    <a:lnTo>
                      <a:pt x="10529" y="231627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Freeform 15"/>
              <p:cNvSpPr/>
              <p:nvPr/>
            </p:nvSpPr>
            <p:spPr>
              <a:xfrm>
                <a:off x="3722185" y="2895863"/>
                <a:ext cx="10530" cy="221099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221099">
                    <a:moveTo>
                      <a:pt x="0" y="0"/>
                    </a:moveTo>
                    <a:lnTo>
                      <a:pt x="0" y="48931"/>
                    </a:lnTo>
                    <a:lnTo>
                      <a:pt x="0" y="108062"/>
                    </a:lnTo>
                    <a:lnTo>
                      <a:pt x="1170" y="163632"/>
                    </a:lnTo>
                    <a:lnTo>
                      <a:pt x="10529" y="221098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8" name="Freeform 17"/>
            <p:cNvSpPr/>
            <p:nvPr/>
          </p:nvSpPr>
          <p:spPr>
            <a:xfrm>
              <a:off x="5764714" y="2601065"/>
              <a:ext cx="178986" cy="1"/>
            </a:xfrm>
            <a:custGeom>
              <a:avLst/>
              <a:gdLst/>
              <a:ahLst/>
              <a:cxnLst/>
              <a:rect l="0" t="0" r="0" b="0"/>
              <a:pathLst>
                <a:path w="178986" h="1">
                  <a:moveTo>
                    <a:pt x="178985" y="0"/>
                  </a:moveTo>
                  <a:lnTo>
                    <a:pt x="120368" y="0"/>
                  </a:lnTo>
                  <a:lnTo>
                    <a:pt x="66194" y="0"/>
                  </a:lnTo>
                  <a:lnTo>
                    <a:pt x="1979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754185" y="2253625"/>
              <a:ext cx="189514" cy="21057"/>
            </a:xfrm>
            <a:custGeom>
              <a:avLst/>
              <a:gdLst/>
              <a:ahLst/>
              <a:cxnLst/>
              <a:rect l="0" t="0" r="0" b="0"/>
              <a:pathLst>
                <a:path w="189514" h="21057">
                  <a:moveTo>
                    <a:pt x="189513" y="0"/>
                  </a:moveTo>
                  <a:lnTo>
                    <a:pt x="152035" y="8333"/>
                  </a:lnTo>
                  <a:lnTo>
                    <a:pt x="95023" y="10094"/>
                  </a:lnTo>
                  <a:lnTo>
                    <a:pt x="38181" y="11612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743657" y="1916713"/>
              <a:ext cx="189514" cy="10529"/>
            </a:xfrm>
            <a:custGeom>
              <a:avLst/>
              <a:gdLst/>
              <a:ahLst/>
              <a:cxnLst/>
              <a:rect l="0" t="0" r="0" b="0"/>
              <a:pathLst>
                <a:path w="189514" h="10529">
                  <a:moveTo>
                    <a:pt x="189513" y="10528"/>
                  </a:moveTo>
                  <a:lnTo>
                    <a:pt x="130896" y="4939"/>
                  </a:lnTo>
                  <a:lnTo>
                    <a:pt x="70656" y="7041"/>
                  </a:lnTo>
                  <a:lnTo>
                    <a:pt x="25655" y="173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743657" y="1548215"/>
              <a:ext cx="178985" cy="1"/>
            </a:xfrm>
            <a:custGeom>
              <a:avLst/>
              <a:gdLst/>
              <a:ahLst/>
              <a:cxnLst/>
              <a:rect l="0" t="0" r="0" b="0"/>
              <a:pathLst>
                <a:path w="178985" h="1">
                  <a:moveTo>
                    <a:pt x="178984" y="0"/>
                  </a:moveTo>
                  <a:lnTo>
                    <a:pt x="120367" y="0"/>
                  </a:lnTo>
                  <a:lnTo>
                    <a:pt x="66193" y="0"/>
                  </a:lnTo>
                  <a:lnTo>
                    <a:pt x="1979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691015" y="1169189"/>
              <a:ext cx="221099" cy="16119"/>
            </a:xfrm>
            <a:custGeom>
              <a:avLst/>
              <a:gdLst/>
              <a:ahLst/>
              <a:cxnLst/>
              <a:rect l="0" t="0" r="0" b="0"/>
              <a:pathLst>
                <a:path w="221099" h="16119">
                  <a:moveTo>
                    <a:pt x="221098" y="10529"/>
                  </a:moveTo>
                  <a:lnTo>
                    <a:pt x="204331" y="16118"/>
                  </a:lnTo>
                  <a:lnTo>
                    <a:pt x="145653" y="12073"/>
                  </a:lnTo>
                  <a:lnTo>
                    <a:pt x="90902" y="5245"/>
                  </a:lnTo>
                  <a:lnTo>
                    <a:pt x="37366" y="103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754185" y="3327531"/>
              <a:ext cx="200043" cy="10530"/>
            </a:xfrm>
            <a:custGeom>
              <a:avLst/>
              <a:gdLst/>
              <a:ahLst/>
              <a:cxnLst/>
              <a:rect l="0" t="0" r="0" b="0"/>
              <a:pathLst>
                <a:path w="200043" h="10530">
                  <a:moveTo>
                    <a:pt x="200042" y="0"/>
                  </a:moveTo>
                  <a:lnTo>
                    <a:pt x="157350" y="3119"/>
                  </a:lnTo>
                  <a:lnTo>
                    <a:pt x="104521" y="9065"/>
                  </a:lnTo>
                  <a:lnTo>
                    <a:pt x="53402" y="417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764714" y="3780256"/>
              <a:ext cx="115815" cy="10530"/>
            </a:xfrm>
            <a:custGeom>
              <a:avLst/>
              <a:gdLst/>
              <a:ahLst/>
              <a:cxnLst/>
              <a:rect l="0" t="0" r="0" b="0"/>
              <a:pathLst>
                <a:path w="115815" h="10530">
                  <a:moveTo>
                    <a:pt x="115814" y="10529"/>
                  </a:moveTo>
                  <a:lnTo>
                    <a:pt x="66883" y="7409"/>
                  </a:lnTo>
                  <a:lnTo>
                    <a:pt x="28396" y="219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764714" y="4243510"/>
              <a:ext cx="157929" cy="10530"/>
            </a:xfrm>
            <a:custGeom>
              <a:avLst/>
              <a:gdLst/>
              <a:ahLst/>
              <a:cxnLst/>
              <a:rect l="0" t="0" r="0" b="0"/>
              <a:pathLst>
                <a:path w="157929" h="10530">
                  <a:moveTo>
                    <a:pt x="157928" y="10529"/>
                  </a:moveTo>
                  <a:lnTo>
                    <a:pt x="120450" y="2195"/>
                  </a:lnTo>
                  <a:lnTo>
                    <a:pt x="69026" y="434"/>
                  </a:lnTo>
                  <a:lnTo>
                    <a:pt x="12325" y="5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764714" y="4685707"/>
              <a:ext cx="157929" cy="1"/>
            </a:xfrm>
            <a:custGeom>
              <a:avLst/>
              <a:gdLst/>
              <a:ahLst/>
              <a:cxnLst/>
              <a:rect l="0" t="0" r="0" b="0"/>
              <a:pathLst>
                <a:path w="157929" h="1">
                  <a:moveTo>
                    <a:pt x="157928" y="0"/>
                  </a:moveTo>
                  <a:lnTo>
                    <a:pt x="99311" y="0"/>
                  </a:lnTo>
                  <a:lnTo>
                    <a:pt x="4630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775242" y="5066196"/>
              <a:ext cx="147400" cy="9066"/>
            </a:xfrm>
            <a:custGeom>
              <a:avLst/>
              <a:gdLst/>
              <a:ahLst/>
              <a:cxnLst/>
              <a:rect l="0" t="0" r="0" b="0"/>
              <a:pathLst>
                <a:path w="147400" h="9066">
                  <a:moveTo>
                    <a:pt x="147399" y="9065"/>
                  </a:moveTo>
                  <a:lnTo>
                    <a:pt x="88783" y="0"/>
                  </a:lnTo>
                  <a:lnTo>
                    <a:pt x="32186" y="7063"/>
                  </a:lnTo>
                  <a:lnTo>
                    <a:pt x="0" y="90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4" name="Group 33"/>
            <p:cNvGrpSpPr/>
            <p:nvPr/>
          </p:nvGrpSpPr>
          <p:grpSpPr>
            <a:xfrm>
              <a:off x="5501502" y="1084961"/>
              <a:ext cx="178985" cy="1631918"/>
              <a:chOff x="5501502" y="1084961"/>
              <a:chExt cx="178985" cy="1631918"/>
            </a:xfrm>
          </p:grpSpPr>
          <p:sp>
            <p:nvSpPr>
              <p:cNvPr id="28" name="Freeform 27"/>
              <p:cNvSpPr/>
              <p:nvPr/>
            </p:nvSpPr>
            <p:spPr>
              <a:xfrm>
                <a:off x="5669957" y="2558951"/>
                <a:ext cx="10530" cy="157928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157928">
                    <a:moveTo>
                      <a:pt x="0" y="0"/>
                    </a:moveTo>
                    <a:lnTo>
                      <a:pt x="0" y="58617"/>
                    </a:lnTo>
                    <a:lnTo>
                      <a:pt x="1170" y="111621"/>
                    </a:lnTo>
                    <a:lnTo>
                      <a:pt x="10529" y="157927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Freeform 28"/>
              <p:cNvSpPr/>
              <p:nvPr/>
            </p:nvSpPr>
            <p:spPr>
              <a:xfrm>
                <a:off x="5548160" y="2200319"/>
                <a:ext cx="132327" cy="222003"/>
              </a:xfrm>
              <a:custGeom>
                <a:avLst/>
                <a:gdLst/>
                <a:ahLst/>
                <a:cxnLst/>
                <a:rect l="0" t="0" r="0" b="0"/>
                <a:pathLst>
                  <a:path w="132327" h="222003">
                    <a:moveTo>
                      <a:pt x="48098" y="21720"/>
                    </a:moveTo>
                    <a:lnTo>
                      <a:pt x="36920" y="38488"/>
                    </a:lnTo>
                    <a:lnTo>
                      <a:pt x="33627" y="38748"/>
                    </a:lnTo>
                    <a:lnTo>
                      <a:pt x="31431" y="34242"/>
                    </a:lnTo>
                    <a:lnTo>
                      <a:pt x="29968" y="26558"/>
                    </a:lnTo>
                    <a:lnTo>
                      <a:pt x="31332" y="19096"/>
                    </a:lnTo>
                    <a:lnTo>
                      <a:pt x="39086" y="4566"/>
                    </a:lnTo>
                    <a:lnTo>
                      <a:pt x="45600" y="925"/>
                    </a:lnTo>
                    <a:lnTo>
                      <a:pt x="62195" y="0"/>
                    </a:lnTo>
                    <a:lnTo>
                      <a:pt x="69195" y="3730"/>
                    </a:lnTo>
                    <a:lnTo>
                      <a:pt x="80091" y="17234"/>
                    </a:lnTo>
                    <a:lnTo>
                      <a:pt x="92803" y="50157"/>
                    </a:lnTo>
                    <a:lnTo>
                      <a:pt x="99172" y="103203"/>
                    </a:lnTo>
                    <a:lnTo>
                      <a:pt x="97936" y="142439"/>
                    </a:lnTo>
                    <a:lnTo>
                      <a:pt x="72019" y="200119"/>
                    </a:lnTo>
                    <a:lnTo>
                      <a:pt x="60289" y="216432"/>
                    </a:lnTo>
                    <a:lnTo>
                      <a:pt x="52716" y="220548"/>
                    </a:lnTo>
                    <a:lnTo>
                      <a:pt x="34943" y="222002"/>
                    </a:lnTo>
                    <a:lnTo>
                      <a:pt x="18465" y="215629"/>
                    </a:lnTo>
                    <a:lnTo>
                      <a:pt x="10795" y="210654"/>
                    </a:lnTo>
                    <a:lnTo>
                      <a:pt x="5682" y="202658"/>
                    </a:lnTo>
                    <a:lnTo>
                      <a:pt x="0" y="181296"/>
                    </a:lnTo>
                    <a:lnTo>
                      <a:pt x="1995" y="172558"/>
                    </a:lnTo>
                    <a:lnTo>
                      <a:pt x="6834" y="165562"/>
                    </a:lnTo>
                    <a:lnTo>
                      <a:pt x="13570" y="159729"/>
                    </a:lnTo>
                    <a:lnTo>
                      <a:pt x="22739" y="157010"/>
                    </a:lnTo>
                    <a:lnTo>
                      <a:pt x="45406" y="157108"/>
                    </a:lnTo>
                    <a:lnTo>
                      <a:pt x="100386" y="178181"/>
                    </a:lnTo>
                    <a:lnTo>
                      <a:pt x="132326" y="190176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Freeform 29"/>
              <p:cNvSpPr/>
              <p:nvPr/>
            </p:nvSpPr>
            <p:spPr>
              <a:xfrm>
                <a:off x="5522559" y="1913658"/>
                <a:ext cx="101328" cy="192569"/>
              </a:xfrm>
              <a:custGeom>
                <a:avLst/>
                <a:gdLst/>
                <a:ahLst/>
                <a:cxnLst/>
                <a:rect l="0" t="0" r="0" b="0"/>
                <a:pathLst>
                  <a:path w="101328" h="192569">
                    <a:moveTo>
                      <a:pt x="52642" y="13583"/>
                    </a:moveTo>
                    <a:lnTo>
                      <a:pt x="28595" y="23158"/>
                    </a:lnTo>
                    <a:lnTo>
                      <a:pt x="14269" y="33827"/>
                    </a:lnTo>
                    <a:lnTo>
                      <a:pt x="10682" y="32928"/>
                    </a:lnTo>
                    <a:lnTo>
                      <a:pt x="9461" y="27649"/>
                    </a:lnTo>
                    <a:lnTo>
                      <a:pt x="9816" y="19451"/>
                    </a:lnTo>
                    <a:lnTo>
                      <a:pt x="13563" y="12816"/>
                    </a:lnTo>
                    <a:lnTo>
                      <a:pt x="27085" y="2324"/>
                    </a:lnTo>
                    <a:lnTo>
                      <a:pt x="44793" y="0"/>
                    </a:lnTo>
                    <a:lnTo>
                      <a:pt x="54428" y="1018"/>
                    </a:lnTo>
                    <a:lnTo>
                      <a:pt x="62022" y="5207"/>
                    </a:lnTo>
                    <a:lnTo>
                      <a:pt x="73578" y="19219"/>
                    </a:lnTo>
                    <a:lnTo>
                      <a:pt x="76375" y="37145"/>
                    </a:lnTo>
                    <a:lnTo>
                      <a:pt x="75483" y="46838"/>
                    </a:lnTo>
                    <a:lnTo>
                      <a:pt x="68253" y="63848"/>
                    </a:lnTo>
                    <a:lnTo>
                      <a:pt x="63049" y="71660"/>
                    </a:lnTo>
                    <a:lnTo>
                      <a:pt x="63089" y="75697"/>
                    </a:lnTo>
                    <a:lnTo>
                      <a:pt x="66626" y="77219"/>
                    </a:lnTo>
                    <a:lnTo>
                      <a:pt x="72493" y="77064"/>
                    </a:lnTo>
                    <a:lnTo>
                      <a:pt x="78744" y="80470"/>
                    </a:lnTo>
                    <a:lnTo>
                      <a:pt x="91929" y="93614"/>
                    </a:lnTo>
                    <a:lnTo>
                      <a:pt x="99349" y="114273"/>
                    </a:lnTo>
                    <a:lnTo>
                      <a:pt x="101327" y="126333"/>
                    </a:lnTo>
                    <a:lnTo>
                      <a:pt x="97287" y="149092"/>
                    </a:lnTo>
                    <a:lnTo>
                      <a:pt x="92933" y="160074"/>
                    </a:lnTo>
                    <a:lnTo>
                      <a:pt x="78738" y="175396"/>
                    </a:lnTo>
                    <a:lnTo>
                      <a:pt x="70039" y="181120"/>
                    </a:lnTo>
                    <a:lnTo>
                      <a:pt x="35440" y="189176"/>
                    </a:lnTo>
                    <a:lnTo>
                      <a:pt x="0" y="192568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Freeform 30"/>
              <p:cNvSpPr/>
              <p:nvPr/>
            </p:nvSpPr>
            <p:spPr>
              <a:xfrm>
                <a:off x="5630039" y="1506101"/>
                <a:ext cx="8334" cy="189514"/>
              </a:xfrm>
              <a:custGeom>
                <a:avLst/>
                <a:gdLst/>
                <a:ahLst/>
                <a:cxnLst/>
                <a:rect l="0" t="0" r="0" b="0"/>
                <a:pathLst>
                  <a:path w="8334" h="189514">
                    <a:moveTo>
                      <a:pt x="8333" y="0"/>
                    </a:moveTo>
                    <a:lnTo>
                      <a:pt x="0" y="37478"/>
                    </a:lnTo>
                    <a:lnTo>
                      <a:pt x="1575" y="72326"/>
                    </a:lnTo>
                    <a:lnTo>
                      <a:pt x="7443" y="134567"/>
                    </a:lnTo>
                    <a:lnTo>
                      <a:pt x="8333" y="189513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" name="Freeform 31"/>
              <p:cNvSpPr/>
              <p:nvPr/>
            </p:nvSpPr>
            <p:spPr>
              <a:xfrm>
                <a:off x="5539365" y="1569272"/>
                <a:ext cx="88480" cy="75929"/>
              </a:xfrm>
              <a:custGeom>
                <a:avLst/>
                <a:gdLst/>
                <a:ahLst/>
                <a:cxnLst/>
                <a:rect l="0" t="0" r="0" b="0"/>
                <a:pathLst>
                  <a:path w="88480" h="75929">
                    <a:moveTo>
                      <a:pt x="88479" y="42114"/>
                    </a:moveTo>
                    <a:lnTo>
                      <a:pt x="64432" y="51689"/>
                    </a:lnTo>
                    <a:lnTo>
                      <a:pt x="29700" y="71778"/>
                    </a:lnTo>
                    <a:lnTo>
                      <a:pt x="17707" y="75928"/>
                    </a:lnTo>
                    <a:lnTo>
                      <a:pt x="9712" y="74016"/>
                    </a:lnTo>
                    <a:lnTo>
                      <a:pt x="4382" y="68061"/>
                    </a:lnTo>
                    <a:lnTo>
                      <a:pt x="829" y="59412"/>
                    </a:lnTo>
                    <a:lnTo>
                      <a:pt x="0" y="40443"/>
                    </a:lnTo>
                    <a:lnTo>
                      <a:pt x="4250" y="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" name="Freeform 32"/>
              <p:cNvSpPr/>
              <p:nvPr/>
            </p:nvSpPr>
            <p:spPr>
              <a:xfrm>
                <a:off x="5501502" y="1084961"/>
                <a:ext cx="116067" cy="216400"/>
              </a:xfrm>
              <a:custGeom>
                <a:avLst/>
                <a:gdLst/>
                <a:ahLst/>
                <a:cxnLst/>
                <a:rect l="0" t="0" r="0" b="0"/>
                <a:pathLst>
                  <a:path w="116067" h="216400">
                    <a:moveTo>
                      <a:pt x="105284" y="0"/>
                    </a:moveTo>
                    <a:lnTo>
                      <a:pt x="52579" y="19128"/>
                    </a:lnTo>
                    <a:lnTo>
                      <a:pt x="36627" y="30338"/>
                    </a:lnTo>
                    <a:lnTo>
                      <a:pt x="27977" y="49359"/>
                    </a:lnTo>
                    <a:lnTo>
                      <a:pt x="22424" y="99697"/>
                    </a:lnTo>
                    <a:lnTo>
                      <a:pt x="24307" y="106239"/>
                    </a:lnTo>
                    <a:lnTo>
                      <a:pt x="27903" y="108261"/>
                    </a:lnTo>
                    <a:lnTo>
                      <a:pt x="32640" y="107269"/>
                    </a:lnTo>
                    <a:lnTo>
                      <a:pt x="56074" y="111462"/>
                    </a:lnTo>
                    <a:lnTo>
                      <a:pt x="85244" y="125703"/>
                    </a:lnTo>
                    <a:lnTo>
                      <a:pt x="110525" y="150329"/>
                    </a:lnTo>
                    <a:lnTo>
                      <a:pt x="114627" y="159881"/>
                    </a:lnTo>
                    <a:lnTo>
                      <a:pt x="116066" y="179853"/>
                    </a:lnTo>
                    <a:lnTo>
                      <a:pt x="109686" y="197308"/>
                    </a:lnTo>
                    <a:lnTo>
                      <a:pt x="104710" y="205238"/>
                    </a:lnTo>
                    <a:lnTo>
                      <a:pt x="96712" y="210525"/>
                    </a:lnTo>
                    <a:lnTo>
                      <a:pt x="75348" y="216399"/>
                    </a:lnTo>
                    <a:lnTo>
                      <a:pt x="13966" y="212147"/>
                    </a:lnTo>
                    <a:lnTo>
                      <a:pt x="0" y="21057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1" name="Group 40"/>
            <p:cNvGrpSpPr/>
            <p:nvPr/>
          </p:nvGrpSpPr>
          <p:grpSpPr>
            <a:xfrm>
              <a:off x="6185854" y="3169604"/>
              <a:ext cx="1782577" cy="235981"/>
              <a:chOff x="6185854" y="3169604"/>
              <a:chExt cx="1782577" cy="235981"/>
            </a:xfrm>
          </p:grpSpPr>
          <p:sp>
            <p:nvSpPr>
              <p:cNvPr id="35" name="Freeform 34"/>
              <p:cNvSpPr/>
              <p:nvPr/>
            </p:nvSpPr>
            <p:spPr>
              <a:xfrm>
                <a:off x="6185854" y="3190661"/>
                <a:ext cx="21058" cy="126343"/>
              </a:xfrm>
              <a:custGeom>
                <a:avLst/>
                <a:gdLst/>
                <a:ahLst/>
                <a:cxnLst/>
                <a:rect l="0" t="0" r="0" b="0"/>
                <a:pathLst>
                  <a:path w="21058" h="126343">
                    <a:moveTo>
                      <a:pt x="0" y="0"/>
                    </a:moveTo>
                    <a:lnTo>
                      <a:pt x="14654" y="53027"/>
                    </a:lnTo>
                    <a:lnTo>
                      <a:pt x="20214" y="107430"/>
                    </a:lnTo>
                    <a:lnTo>
                      <a:pt x="21057" y="126342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" name="Freeform 35"/>
              <p:cNvSpPr/>
              <p:nvPr/>
            </p:nvSpPr>
            <p:spPr>
              <a:xfrm>
                <a:off x="6561676" y="3201366"/>
                <a:ext cx="150604" cy="190943"/>
              </a:xfrm>
              <a:custGeom>
                <a:avLst/>
                <a:gdLst/>
                <a:ahLst/>
                <a:cxnLst/>
                <a:rect l="0" t="0" r="0" b="0"/>
                <a:pathLst>
                  <a:path w="150604" h="190943">
                    <a:moveTo>
                      <a:pt x="24261" y="41937"/>
                    </a:moveTo>
                    <a:lnTo>
                      <a:pt x="24261" y="19580"/>
                    </a:lnTo>
                    <a:lnTo>
                      <a:pt x="27771" y="11825"/>
                    </a:lnTo>
                    <a:lnTo>
                      <a:pt x="41029" y="88"/>
                    </a:lnTo>
                    <a:lnTo>
                      <a:pt x="48308" y="0"/>
                    </a:lnTo>
                    <a:lnTo>
                      <a:pt x="55499" y="3450"/>
                    </a:lnTo>
                    <a:lnTo>
                      <a:pt x="68561" y="16643"/>
                    </a:lnTo>
                    <a:lnTo>
                      <a:pt x="78264" y="34205"/>
                    </a:lnTo>
                    <a:lnTo>
                      <a:pt x="85621" y="82481"/>
                    </a:lnTo>
                    <a:lnTo>
                      <a:pt x="83954" y="133957"/>
                    </a:lnTo>
                    <a:lnTo>
                      <a:pt x="77697" y="155365"/>
                    </a:lnTo>
                    <a:lnTo>
                      <a:pt x="67117" y="172678"/>
                    </a:lnTo>
                    <a:lnTo>
                      <a:pt x="51497" y="185052"/>
                    </a:lnTo>
                    <a:lnTo>
                      <a:pt x="42418" y="189990"/>
                    </a:lnTo>
                    <a:lnTo>
                      <a:pt x="34026" y="190942"/>
                    </a:lnTo>
                    <a:lnTo>
                      <a:pt x="18462" y="185760"/>
                    </a:lnTo>
                    <a:lnTo>
                      <a:pt x="6866" y="172539"/>
                    </a:lnTo>
                    <a:lnTo>
                      <a:pt x="2135" y="164100"/>
                    </a:lnTo>
                    <a:lnTo>
                      <a:pt x="0" y="145365"/>
                    </a:lnTo>
                    <a:lnTo>
                      <a:pt x="1068" y="135456"/>
                    </a:lnTo>
                    <a:lnTo>
                      <a:pt x="5289" y="127680"/>
                    </a:lnTo>
                    <a:lnTo>
                      <a:pt x="19339" y="115920"/>
                    </a:lnTo>
                    <a:lnTo>
                      <a:pt x="27999" y="113486"/>
                    </a:lnTo>
                    <a:lnTo>
                      <a:pt x="46979" y="113901"/>
                    </a:lnTo>
                    <a:lnTo>
                      <a:pt x="63993" y="121105"/>
                    </a:lnTo>
                    <a:lnTo>
                      <a:pt x="99570" y="139204"/>
                    </a:lnTo>
                    <a:lnTo>
                      <a:pt x="150603" y="147222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Freeform 36"/>
              <p:cNvSpPr/>
              <p:nvPr/>
            </p:nvSpPr>
            <p:spPr>
              <a:xfrm>
                <a:off x="6964963" y="3172531"/>
                <a:ext cx="109362" cy="189486"/>
              </a:xfrm>
              <a:custGeom>
                <a:avLst/>
                <a:gdLst/>
                <a:ahLst/>
                <a:cxnLst/>
                <a:rect l="0" t="0" r="0" b="0"/>
                <a:pathLst>
                  <a:path w="109362" h="189486">
                    <a:moveTo>
                      <a:pt x="21057" y="18130"/>
                    </a:moveTo>
                    <a:lnTo>
                      <a:pt x="32235" y="6952"/>
                    </a:lnTo>
                    <a:lnTo>
                      <a:pt x="50201" y="1463"/>
                    </a:lnTo>
                    <a:lnTo>
                      <a:pt x="61543" y="0"/>
                    </a:lnTo>
                    <a:lnTo>
                      <a:pt x="69105" y="3703"/>
                    </a:lnTo>
                    <a:lnTo>
                      <a:pt x="74146" y="10852"/>
                    </a:lnTo>
                    <a:lnTo>
                      <a:pt x="77506" y="20297"/>
                    </a:lnTo>
                    <a:lnTo>
                      <a:pt x="77407" y="28933"/>
                    </a:lnTo>
                    <a:lnTo>
                      <a:pt x="71057" y="44768"/>
                    </a:lnTo>
                    <a:lnTo>
                      <a:pt x="71938" y="51097"/>
                    </a:lnTo>
                    <a:lnTo>
                      <a:pt x="76035" y="56485"/>
                    </a:lnTo>
                    <a:lnTo>
                      <a:pt x="82275" y="61247"/>
                    </a:lnTo>
                    <a:lnTo>
                      <a:pt x="96647" y="84718"/>
                    </a:lnTo>
                    <a:lnTo>
                      <a:pt x="108315" y="113899"/>
                    </a:lnTo>
                    <a:lnTo>
                      <a:pt x="109361" y="134393"/>
                    </a:lnTo>
                    <a:lnTo>
                      <a:pt x="104757" y="154030"/>
                    </a:lnTo>
                    <a:lnTo>
                      <a:pt x="94911" y="170557"/>
                    </a:lnTo>
                    <a:lnTo>
                      <a:pt x="76498" y="182581"/>
                    </a:lnTo>
                    <a:lnTo>
                      <a:pt x="53886" y="189485"/>
                    </a:lnTo>
                    <a:lnTo>
                      <a:pt x="0" y="186586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 37"/>
              <p:cNvSpPr/>
              <p:nvPr/>
            </p:nvSpPr>
            <p:spPr>
              <a:xfrm>
                <a:off x="7475082" y="3211718"/>
                <a:ext cx="16307" cy="168457"/>
              </a:xfrm>
              <a:custGeom>
                <a:avLst/>
                <a:gdLst/>
                <a:ahLst/>
                <a:cxnLst/>
                <a:rect l="0" t="0" r="0" b="0"/>
                <a:pathLst>
                  <a:path w="16307" h="168457">
                    <a:moveTo>
                      <a:pt x="16306" y="0"/>
                    </a:moveTo>
                    <a:lnTo>
                      <a:pt x="7972" y="37477"/>
                    </a:lnTo>
                    <a:lnTo>
                      <a:pt x="0" y="94146"/>
                    </a:lnTo>
                    <a:lnTo>
                      <a:pt x="4290" y="136750"/>
                    </a:lnTo>
                    <a:lnTo>
                      <a:pt x="5777" y="168456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Freeform 38"/>
              <p:cNvSpPr/>
              <p:nvPr/>
            </p:nvSpPr>
            <p:spPr>
              <a:xfrm>
                <a:off x="7381338" y="3243303"/>
                <a:ext cx="78465" cy="87488"/>
              </a:xfrm>
              <a:custGeom>
                <a:avLst/>
                <a:gdLst/>
                <a:ahLst/>
                <a:cxnLst/>
                <a:rect l="0" t="0" r="0" b="0"/>
                <a:pathLst>
                  <a:path w="78465" h="87488">
                    <a:moveTo>
                      <a:pt x="78464" y="52643"/>
                    </a:moveTo>
                    <a:lnTo>
                      <a:pt x="60484" y="68284"/>
                    </a:lnTo>
                    <a:lnTo>
                      <a:pt x="14312" y="87487"/>
                    </a:lnTo>
                    <a:lnTo>
                      <a:pt x="7620" y="85231"/>
                    </a:lnTo>
                    <a:lnTo>
                      <a:pt x="3159" y="79047"/>
                    </a:lnTo>
                    <a:lnTo>
                      <a:pt x="185" y="70246"/>
                    </a:lnTo>
                    <a:lnTo>
                      <a:pt x="0" y="51108"/>
                    </a:lnTo>
                    <a:lnTo>
                      <a:pt x="4765" y="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Freeform 39"/>
              <p:cNvSpPr/>
              <p:nvPr/>
            </p:nvSpPr>
            <p:spPr>
              <a:xfrm>
                <a:off x="7846980" y="3169604"/>
                <a:ext cx="121451" cy="235981"/>
              </a:xfrm>
              <a:custGeom>
                <a:avLst/>
                <a:gdLst/>
                <a:ahLst/>
                <a:cxnLst/>
                <a:rect l="0" t="0" r="0" b="0"/>
                <a:pathLst>
                  <a:path w="121451" h="235981">
                    <a:moveTo>
                      <a:pt x="97134" y="0"/>
                    </a:moveTo>
                    <a:lnTo>
                      <a:pt x="85955" y="11178"/>
                    </a:lnTo>
                    <a:lnTo>
                      <a:pt x="67989" y="16667"/>
                    </a:lnTo>
                    <a:lnTo>
                      <a:pt x="23917" y="25779"/>
                    </a:lnTo>
                    <a:lnTo>
                      <a:pt x="15567" y="31224"/>
                    </a:lnTo>
                    <a:lnTo>
                      <a:pt x="3170" y="46633"/>
                    </a:lnTo>
                    <a:lnTo>
                      <a:pt x="0" y="65179"/>
                    </a:lnTo>
                    <a:lnTo>
                      <a:pt x="7497" y="105682"/>
                    </a:lnTo>
                    <a:lnTo>
                      <a:pt x="11640" y="110229"/>
                    </a:lnTo>
                    <a:lnTo>
                      <a:pt x="16741" y="110920"/>
                    </a:lnTo>
                    <a:lnTo>
                      <a:pt x="30988" y="107789"/>
                    </a:lnTo>
                    <a:lnTo>
                      <a:pt x="52918" y="106398"/>
                    </a:lnTo>
                    <a:lnTo>
                      <a:pt x="72023" y="112018"/>
                    </a:lnTo>
                    <a:lnTo>
                      <a:pt x="103352" y="134691"/>
                    </a:lnTo>
                    <a:lnTo>
                      <a:pt x="119384" y="160401"/>
                    </a:lnTo>
                    <a:lnTo>
                      <a:pt x="121450" y="180084"/>
                    </a:lnTo>
                    <a:lnTo>
                      <a:pt x="117300" y="200530"/>
                    </a:lnTo>
                    <a:lnTo>
                      <a:pt x="107656" y="221315"/>
                    </a:lnTo>
                    <a:lnTo>
                      <a:pt x="99469" y="228262"/>
                    </a:lnTo>
                    <a:lnTo>
                      <a:pt x="77895" y="235980"/>
                    </a:lnTo>
                    <a:lnTo>
                      <a:pt x="23434" y="231627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2" name="Freeform 41"/>
            <p:cNvSpPr/>
            <p:nvPr/>
          </p:nvSpPr>
          <p:spPr>
            <a:xfrm>
              <a:off x="5677151" y="3032733"/>
              <a:ext cx="110651" cy="106555"/>
            </a:xfrm>
            <a:custGeom>
              <a:avLst/>
              <a:gdLst/>
              <a:ahLst/>
              <a:cxnLst/>
              <a:rect l="0" t="0" r="0" b="0"/>
              <a:pathLst>
                <a:path w="110651" h="106555">
                  <a:moveTo>
                    <a:pt x="55978" y="0"/>
                  </a:moveTo>
                  <a:lnTo>
                    <a:pt x="31931" y="9575"/>
                  </a:lnTo>
                  <a:lnTo>
                    <a:pt x="17604" y="20244"/>
                  </a:lnTo>
                  <a:lnTo>
                    <a:pt x="1974" y="44993"/>
                  </a:lnTo>
                  <a:lnTo>
                    <a:pt x="0" y="67570"/>
                  </a:lnTo>
                  <a:lnTo>
                    <a:pt x="1112" y="80142"/>
                  </a:lnTo>
                  <a:lnTo>
                    <a:pt x="5362" y="89693"/>
                  </a:lnTo>
                  <a:lnTo>
                    <a:pt x="19444" y="103425"/>
                  </a:lnTo>
                  <a:lnTo>
                    <a:pt x="28112" y="106385"/>
                  </a:lnTo>
                  <a:lnTo>
                    <a:pt x="47103" y="106554"/>
                  </a:lnTo>
                  <a:lnTo>
                    <a:pt x="64121" y="99610"/>
                  </a:lnTo>
                  <a:lnTo>
                    <a:pt x="94111" y="76088"/>
                  </a:lnTo>
                  <a:lnTo>
                    <a:pt x="109910" y="50231"/>
                  </a:lnTo>
                  <a:lnTo>
                    <a:pt x="110650" y="40506"/>
                  </a:lnTo>
                  <a:lnTo>
                    <a:pt x="105233" y="20343"/>
                  </a:lnTo>
                  <a:lnTo>
                    <a:pt x="99343" y="14732"/>
                  </a:lnTo>
                  <a:lnTo>
                    <a:pt x="91907" y="12161"/>
                  </a:lnTo>
                  <a:lnTo>
                    <a:pt x="55978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5" name="Group 44"/>
            <p:cNvGrpSpPr/>
            <p:nvPr/>
          </p:nvGrpSpPr>
          <p:grpSpPr>
            <a:xfrm>
              <a:off x="5564673" y="3274889"/>
              <a:ext cx="136871" cy="189514"/>
              <a:chOff x="5564673" y="3274889"/>
              <a:chExt cx="136871" cy="189514"/>
            </a:xfrm>
          </p:grpSpPr>
          <p:sp>
            <p:nvSpPr>
              <p:cNvPr id="43" name="Freeform 42"/>
              <p:cNvSpPr/>
              <p:nvPr/>
            </p:nvSpPr>
            <p:spPr>
              <a:xfrm>
                <a:off x="5564673" y="3411759"/>
                <a:ext cx="63172" cy="21058"/>
              </a:xfrm>
              <a:custGeom>
                <a:avLst/>
                <a:gdLst/>
                <a:ahLst/>
                <a:cxnLst/>
                <a:rect l="0" t="0" r="0" b="0"/>
                <a:pathLst>
                  <a:path w="63172" h="21058">
                    <a:moveTo>
                      <a:pt x="63171" y="0"/>
                    </a:moveTo>
                    <a:lnTo>
                      <a:pt x="0" y="21057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4" name="Freeform 43"/>
              <p:cNvSpPr/>
              <p:nvPr/>
            </p:nvSpPr>
            <p:spPr>
              <a:xfrm>
                <a:off x="5680486" y="3274889"/>
                <a:ext cx="21058" cy="189514"/>
              </a:xfrm>
              <a:custGeom>
                <a:avLst/>
                <a:gdLst/>
                <a:ahLst/>
                <a:cxnLst/>
                <a:rect l="0" t="0" r="0" b="0"/>
                <a:pathLst>
                  <a:path w="21058" h="189514">
                    <a:moveTo>
                      <a:pt x="0" y="0"/>
                    </a:moveTo>
                    <a:lnTo>
                      <a:pt x="3120" y="48931"/>
                    </a:lnTo>
                    <a:lnTo>
                      <a:pt x="8333" y="96776"/>
                    </a:lnTo>
                    <a:lnTo>
                      <a:pt x="15684" y="154167"/>
                    </a:lnTo>
                    <a:lnTo>
                      <a:pt x="21057" y="189513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8" name="Group 47"/>
            <p:cNvGrpSpPr/>
            <p:nvPr/>
          </p:nvGrpSpPr>
          <p:grpSpPr>
            <a:xfrm>
              <a:off x="5459388" y="3758921"/>
              <a:ext cx="242156" cy="210828"/>
              <a:chOff x="5459388" y="3758921"/>
              <a:chExt cx="242156" cy="210828"/>
            </a:xfrm>
          </p:grpSpPr>
          <p:sp>
            <p:nvSpPr>
              <p:cNvPr id="46" name="Freeform 45"/>
              <p:cNvSpPr/>
              <p:nvPr/>
            </p:nvSpPr>
            <p:spPr>
              <a:xfrm>
                <a:off x="5459388" y="3875013"/>
                <a:ext cx="63172" cy="21058"/>
              </a:xfrm>
              <a:custGeom>
                <a:avLst/>
                <a:gdLst/>
                <a:ahLst/>
                <a:cxnLst/>
                <a:rect l="0" t="0" r="0" b="0"/>
                <a:pathLst>
                  <a:path w="63172" h="21058">
                    <a:moveTo>
                      <a:pt x="63171" y="0"/>
                    </a:moveTo>
                    <a:lnTo>
                      <a:pt x="0" y="21057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Freeform 46"/>
              <p:cNvSpPr/>
              <p:nvPr/>
            </p:nvSpPr>
            <p:spPr>
              <a:xfrm>
                <a:off x="5543615" y="3758921"/>
                <a:ext cx="157929" cy="210828"/>
              </a:xfrm>
              <a:custGeom>
                <a:avLst/>
                <a:gdLst/>
                <a:ahLst/>
                <a:cxnLst/>
                <a:rect l="0" t="0" r="0" b="0"/>
                <a:pathLst>
                  <a:path w="157929" h="210828">
                    <a:moveTo>
                      <a:pt x="0" y="52921"/>
                    </a:moveTo>
                    <a:lnTo>
                      <a:pt x="9576" y="21638"/>
                    </a:lnTo>
                    <a:lnTo>
                      <a:pt x="20244" y="5482"/>
                    </a:lnTo>
                    <a:lnTo>
                      <a:pt x="27534" y="1408"/>
                    </a:lnTo>
                    <a:lnTo>
                      <a:pt x="44993" y="0"/>
                    </a:lnTo>
                    <a:lnTo>
                      <a:pt x="53392" y="3602"/>
                    </a:lnTo>
                    <a:lnTo>
                      <a:pt x="68964" y="16964"/>
                    </a:lnTo>
                    <a:lnTo>
                      <a:pt x="77444" y="40839"/>
                    </a:lnTo>
                    <a:lnTo>
                      <a:pt x="82888" y="98238"/>
                    </a:lnTo>
                    <a:lnTo>
                      <a:pt x="75558" y="153466"/>
                    </a:lnTo>
                    <a:lnTo>
                      <a:pt x="65022" y="187217"/>
                    </a:lnTo>
                    <a:lnTo>
                      <a:pt x="53855" y="204635"/>
                    </a:lnTo>
                    <a:lnTo>
                      <a:pt x="45262" y="209046"/>
                    </a:lnTo>
                    <a:lnTo>
                      <a:pt x="23236" y="210827"/>
                    </a:lnTo>
                    <a:lnTo>
                      <a:pt x="15491" y="206155"/>
                    </a:lnTo>
                    <a:lnTo>
                      <a:pt x="10327" y="198361"/>
                    </a:lnTo>
                    <a:lnTo>
                      <a:pt x="6885" y="188485"/>
                    </a:lnTo>
                    <a:lnTo>
                      <a:pt x="9299" y="168154"/>
                    </a:lnTo>
                    <a:lnTo>
                      <a:pt x="13219" y="157819"/>
                    </a:lnTo>
                    <a:lnTo>
                      <a:pt x="20511" y="150929"/>
                    </a:lnTo>
                    <a:lnTo>
                      <a:pt x="41092" y="143274"/>
                    </a:lnTo>
                    <a:lnTo>
                      <a:pt x="62717" y="142990"/>
                    </a:lnTo>
                    <a:lnTo>
                      <a:pt x="115754" y="153126"/>
                    </a:lnTo>
                    <a:lnTo>
                      <a:pt x="157928" y="147677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51" name="Group 50"/>
            <p:cNvGrpSpPr/>
            <p:nvPr/>
          </p:nvGrpSpPr>
          <p:grpSpPr>
            <a:xfrm>
              <a:off x="5490973" y="4219191"/>
              <a:ext cx="164499" cy="234890"/>
              <a:chOff x="5490973" y="4219191"/>
              <a:chExt cx="164499" cy="234890"/>
            </a:xfrm>
          </p:grpSpPr>
          <p:sp>
            <p:nvSpPr>
              <p:cNvPr id="49" name="Freeform 48"/>
              <p:cNvSpPr/>
              <p:nvPr/>
            </p:nvSpPr>
            <p:spPr>
              <a:xfrm>
                <a:off x="5490973" y="4327738"/>
                <a:ext cx="42115" cy="21059"/>
              </a:xfrm>
              <a:custGeom>
                <a:avLst/>
                <a:gdLst/>
                <a:ahLst/>
                <a:cxnLst/>
                <a:rect l="0" t="0" r="0" b="0"/>
                <a:pathLst>
                  <a:path w="42115" h="21059">
                    <a:moveTo>
                      <a:pt x="42114" y="0"/>
                    </a:moveTo>
                    <a:lnTo>
                      <a:pt x="13995" y="11453"/>
                    </a:lnTo>
                    <a:lnTo>
                      <a:pt x="0" y="21058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Freeform 49"/>
              <p:cNvSpPr/>
              <p:nvPr/>
            </p:nvSpPr>
            <p:spPr>
              <a:xfrm>
                <a:off x="5554144" y="4219191"/>
                <a:ext cx="101328" cy="234890"/>
              </a:xfrm>
              <a:custGeom>
                <a:avLst/>
                <a:gdLst/>
                <a:ahLst/>
                <a:cxnLst/>
                <a:rect l="0" t="0" r="0" b="0"/>
                <a:pathLst>
                  <a:path w="101328" h="234890">
                    <a:moveTo>
                      <a:pt x="0" y="34848"/>
                    </a:moveTo>
                    <a:lnTo>
                      <a:pt x="5589" y="18080"/>
                    </a:lnTo>
                    <a:lnTo>
                      <a:pt x="17692" y="6728"/>
                    </a:lnTo>
                    <a:lnTo>
                      <a:pt x="25833" y="2063"/>
                    </a:lnTo>
                    <a:lnTo>
                      <a:pt x="44237" y="0"/>
                    </a:lnTo>
                    <a:lnTo>
                      <a:pt x="54057" y="1087"/>
                    </a:lnTo>
                    <a:lnTo>
                      <a:pt x="61775" y="5322"/>
                    </a:lnTo>
                    <a:lnTo>
                      <a:pt x="73469" y="19385"/>
                    </a:lnTo>
                    <a:lnTo>
                      <a:pt x="75885" y="28049"/>
                    </a:lnTo>
                    <a:lnTo>
                      <a:pt x="75451" y="47034"/>
                    </a:lnTo>
                    <a:lnTo>
                      <a:pt x="68239" y="64051"/>
                    </a:lnTo>
                    <a:lnTo>
                      <a:pt x="63040" y="71864"/>
                    </a:lnTo>
                    <a:lnTo>
                      <a:pt x="63084" y="79412"/>
                    </a:lnTo>
                    <a:lnTo>
                      <a:pt x="66622" y="86784"/>
                    </a:lnTo>
                    <a:lnTo>
                      <a:pt x="91929" y="121016"/>
                    </a:lnTo>
                    <a:lnTo>
                      <a:pt x="99348" y="144115"/>
                    </a:lnTo>
                    <a:lnTo>
                      <a:pt x="101327" y="156826"/>
                    </a:lnTo>
                    <a:lnTo>
                      <a:pt x="97287" y="180307"/>
                    </a:lnTo>
                    <a:lnTo>
                      <a:pt x="81858" y="210138"/>
                    </a:lnTo>
                    <a:lnTo>
                      <a:pt x="69137" y="223888"/>
                    </a:lnTo>
                    <a:lnTo>
                      <a:pt x="42114" y="234889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55" name="Group 54"/>
            <p:cNvGrpSpPr/>
            <p:nvPr/>
          </p:nvGrpSpPr>
          <p:grpSpPr>
            <a:xfrm>
              <a:off x="5512030" y="4685707"/>
              <a:ext cx="189514" cy="178986"/>
              <a:chOff x="5512030" y="4685707"/>
              <a:chExt cx="189514" cy="178986"/>
            </a:xfrm>
          </p:grpSpPr>
          <p:sp>
            <p:nvSpPr>
              <p:cNvPr id="52" name="Freeform 51"/>
              <p:cNvSpPr/>
              <p:nvPr/>
            </p:nvSpPr>
            <p:spPr>
              <a:xfrm>
                <a:off x="5512030" y="4780464"/>
                <a:ext cx="42115" cy="42115"/>
              </a:xfrm>
              <a:custGeom>
                <a:avLst/>
                <a:gdLst/>
                <a:ahLst/>
                <a:cxnLst/>
                <a:rect l="0" t="0" r="0" b="0"/>
                <a:pathLst>
                  <a:path w="42115" h="42115">
                    <a:moveTo>
                      <a:pt x="42114" y="0"/>
                    </a:moveTo>
                    <a:lnTo>
                      <a:pt x="0" y="42114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3" name="Freeform 52"/>
              <p:cNvSpPr/>
              <p:nvPr/>
            </p:nvSpPr>
            <p:spPr>
              <a:xfrm>
                <a:off x="5674897" y="4685707"/>
                <a:ext cx="26647" cy="178986"/>
              </a:xfrm>
              <a:custGeom>
                <a:avLst/>
                <a:gdLst/>
                <a:ahLst/>
                <a:cxnLst/>
                <a:rect l="0" t="0" r="0" b="0"/>
                <a:pathLst>
                  <a:path w="26647" h="178986">
                    <a:moveTo>
                      <a:pt x="5589" y="0"/>
                    </a:moveTo>
                    <a:lnTo>
                      <a:pt x="0" y="16768"/>
                    </a:lnTo>
                    <a:lnTo>
                      <a:pt x="375" y="34359"/>
                    </a:lnTo>
                    <a:lnTo>
                      <a:pt x="6072" y="91829"/>
                    </a:lnTo>
                    <a:lnTo>
                      <a:pt x="20153" y="147014"/>
                    </a:lnTo>
                    <a:lnTo>
                      <a:pt x="26646" y="178985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4" name="Freeform 53"/>
              <p:cNvSpPr/>
              <p:nvPr/>
            </p:nvSpPr>
            <p:spPr>
              <a:xfrm>
                <a:off x="5585729" y="4727821"/>
                <a:ext cx="84229" cy="56769"/>
              </a:xfrm>
              <a:custGeom>
                <a:avLst/>
                <a:gdLst/>
                <a:ahLst/>
                <a:cxnLst/>
                <a:rect l="0" t="0" r="0" b="0"/>
                <a:pathLst>
                  <a:path w="84229" h="56769">
                    <a:moveTo>
                      <a:pt x="84228" y="42114"/>
                    </a:moveTo>
                    <a:lnTo>
                      <a:pt x="31201" y="56768"/>
                    </a:lnTo>
                    <a:lnTo>
                      <a:pt x="23141" y="55393"/>
                    </a:lnTo>
                    <a:lnTo>
                      <a:pt x="16597" y="50967"/>
                    </a:lnTo>
                    <a:lnTo>
                      <a:pt x="11065" y="44507"/>
                    </a:lnTo>
                    <a:lnTo>
                      <a:pt x="4918" y="27970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58" name="Group 57"/>
            <p:cNvGrpSpPr/>
            <p:nvPr/>
          </p:nvGrpSpPr>
          <p:grpSpPr>
            <a:xfrm>
              <a:off x="5533087" y="5054205"/>
              <a:ext cx="187147" cy="273742"/>
              <a:chOff x="5533087" y="5054205"/>
              <a:chExt cx="187147" cy="273742"/>
            </a:xfrm>
          </p:grpSpPr>
          <p:sp>
            <p:nvSpPr>
              <p:cNvPr id="56" name="Freeform 55"/>
              <p:cNvSpPr/>
              <p:nvPr/>
            </p:nvSpPr>
            <p:spPr>
              <a:xfrm>
                <a:off x="5533087" y="5148961"/>
                <a:ext cx="63172" cy="21058"/>
              </a:xfrm>
              <a:custGeom>
                <a:avLst/>
                <a:gdLst/>
                <a:ahLst/>
                <a:cxnLst/>
                <a:rect l="0" t="0" r="0" b="0"/>
                <a:pathLst>
                  <a:path w="63172" h="21058">
                    <a:moveTo>
                      <a:pt x="63171" y="0"/>
                    </a:moveTo>
                    <a:lnTo>
                      <a:pt x="37955" y="14472"/>
                    </a:lnTo>
                    <a:lnTo>
                      <a:pt x="0" y="21057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7" name="Freeform 56"/>
              <p:cNvSpPr/>
              <p:nvPr/>
            </p:nvSpPr>
            <p:spPr>
              <a:xfrm>
                <a:off x="5638372" y="5054205"/>
                <a:ext cx="81862" cy="273742"/>
              </a:xfrm>
              <a:custGeom>
                <a:avLst/>
                <a:gdLst/>
                <a:ahLst/>
                <a:cxnLst/>
                <a:rect l="0" t="0" r="0" b="0"/>
                <a:pathLst>
                  <a:path w="81862" h="273742">
                    <a:moveTo>
                      <a:pt x="52643" y="0"/>
                    </a:moveTo>
                    <a:lnTo>
                      <a:pt x="14269" y="29308"/>
                    </a:lnTo>
                    <a:lnTo>
                      <a:pt x="6342" y="48901"/>
                    </a:lnTo>
                    <a:lnTo>
                      <a:pt x="3989" y="72036"/>
                    </a:lnTo>
                    <a:lnTo>
                      <a:pt x="6842" y="94017"/>
                    </a:lnTo>
                    <a:lnTo>
                      <a:pt x="10410" y="98943"/>
                    </a:lnTo>
                    <a:lnTo>
                      <a:pt x="15129" y="99887"/>
                    </a:lnTo>
                    <a:lnTo>
                      <a:pt x="20615" y="98177"/>
                    </a:lnTo>
                    <a:lnTo>
                      <a:pt x="45102" y="101359"/>
                    </a:lnTo>
                    <a:lnTo>
                      <a:pt x="52295" y="106177"/>
                    </a:lnTo>
                    <a:lnTo>
                      <a:pt x="63407" y="120889"/>
                    </a:lnTo>
                    <a:lnTo>
                      <a:pt x="76239" y="148903"/>
                    </a:lnTo>
                    <a:lnTo>
                      <a:pt x="81861" y="185019"/>
                    </a:lnTo>
                    <a:lnTo>
                      <a:pt x="77937" y="219767"/>
                    </a:lnTo>
                    <a:lnTo>
                      <a:pt x="69344" y="238444"/>
                    </a:lnTo>
                    <a:lnTo>
                      <a:pt x="63777" y="246700"/>
                    </a:lnTo>
                    <a:lnTo>
                      <a:pt x="48232" y="258993"/>
                    </a:lnTo>
                    <a:lnTo>
                      <a:pt x="30795" y="267186"/>
                    </a:lnTo>
                    <a:lnTo>
                      <a:pt x="0" y="273741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70" name="Group 69"/>
            <p:cNvGrpSpPr/>
            <p:nvPr/>
          </p:nvGrpSpPr>
          <p:grpSpPr>
            <a:xfrm>
              <a:off x="3532672" y="3159990"/>
              <a:ext cx="1958302" cy="272827"/>
              <a:chOff x="3532672" y="3159990"/>
              <a:chExt cx="1958302" cy="272827"/>
            </a:xfrm>
          </p:grpSpPr>
          <p:sp>
            <p:nvSpPr>
              <p:cNvPr id="59" name="Freeform 58"/>
              <p:cNvSpPr/>
              <p:nvPr/>
            </p:nvSpPr>
            <p:spPr>
              <a:xfrm>
                <a:off x="5375159" y="3206129"/>
                <a:ext cx="63172" cy="16118"/>
              </a:xfrm>
              <a:custGeom>
                <a:avLst/>
                <a:gdLst/>
                <a:ahLst/>
                <a:cxnLst/>
                <a:rect l="0" t="0" r="0" b="0"/>
                <a:pathLst>
                  <a:path w="63172" h="16118">
                    <a:moveTo>
                      <a:pt x="63171" y="5589"/>
                    </a:moveTo>
                    <a:lnTo>
                      <a:pt x="46404" y="0"/>
                    </a:lnTo>
                    <a:lnTo>
                      <a:pt x="39125" y="693"/>
                    </a:lnTo>
                    <a:lnTo>
                      <a:pt x="0" y="16117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0" name="Freeform 59"/>
              <p:cNvSpPr/>
              <p:nvPr/>
            </p:nvSpPr>
            <p:spPr>
              <a:xfrm>
                <a:off x="5490973" y="3180132"/>
                <a:ext cx="1" cy="73701"/>
              </a:xfrm>
              <a:custGeom>
                <a:avLst/>
                <a:gdLst/>
                <a:ahLst/>
                <a:cxnLst/>
                <a:rect l="0" t="0" r="0" b="0"/>
                <a:pathLst>
                  <a:path w="1" h="73701">
                    <a:moveTo>
                      <a:pt x="0" y="0"/>
                    </a:moveTo>
                    <a:lnTo>
                      <a:pt x="0" y="42692"/>
                    </a:lnTo>
                    <a:lnTo>
                      <a:pt x="0" y="7370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1" name="Freeform 60"/>
              <p:cNvSpPr/>
              <p:nvPr/>
            </p:nvSpPr>
            <p:spPr>
              <a:xfrm>
                <a:off x="4806621" y="3253832"/>
                <a:ext cx="42115" cy="10529"/>
              </a:xfrm>
              <a:custGeom>
                <a:avLst/>
                <a:gdLst/>
                <a:ahLst/>
                <a:cxnLst/>
                <a:rect l="0" t="0" r="0" b="0"/>
                <a:pathLst>
                  <a:path w="42115" h="10529">
                    <a:moveTo>
                      <a:pt x="42114" y="0"/>
                    </a:moveTo>
                    <a:lnTo>
                      <a:pt x="0" y="10528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" name="Freeform 61"/>
              <p:cNvSpPr/>
              <p:nvPr/>
            </p:nvSpPr>
            <p:spPr>
              <a:xfrm>
                <a:off x="4911496" y="3159990"/>
                <a:ext cx="137281" cy="178228"/>
              </a:xfrm>
              <a:custGeom>
                <a:avLst/>
                <a:gdLst/>
                <a:ahLst/>
                <a:cxnLst/>
                <a:rect l="0" t="0" r="0" b="0"/>
                <a:pathLst>
                  <a:path w="137281" h="178228">
                    <a:moveTo>
                      <a:pt x="21467" y="30671"/>
                    </a:moveTo>
                    <a:lnTo>
                      <a:pt x="21467" y="8314"/>
                    </a:lnTo>
                    <a:lnTo>
                      <a:pt x="24976" y="2898"/>
                    </a:lnTo>
                    <a:lnTo>
                      <a:pt x="30825" y="457"/>
                    </a:lnTo>
                    <a:lnTo>
                      <a:pt x="38234" y="0"/>
                    </a:lnTo>
                    <a:lnTo>
                      <a:pt x="45513" y="3205"/>
                    </a:lnTo>
                    <a:lnTo>
                      <a:pt x="59840" y="16124"/>
                    </a:lnTo>
                    <a:lnTo>
                      <a:pt x="67767" y="36684"/>
                    </a:lnTo>
                    <a:lnTo>
                      <a:pt x="79340" y="93247"/>
                    </a:lnTo>
                    <a:lnTo>
                      <a:pt x="69440" y="146406"/>
                    </a:lnTo>
                    <a:lnTo>
                      <a:pt x="54138" y="172457"/>
                    </a:lnTo>
                    <a:lnTo>
                      <a:pt x="46757" y="176668"/>
                    </a:lnTo>
                    <a:lnTo>
                      <a:pt x="29198" y="178227"/>
                    </a:lnTo>
                    <a:lnTo>
                      <a:pt x="12815" y="171900"/>
                    </a:lnTo>
                    <a:lnTo>
                      <a:pt x="5170" y="166938"/>
                    </a:lnTo>
                    <a:lnTo>
                      <a:pt x="1244" y="158950"/>
                    </a:lnTo>
                    <a:lnTo>
                      <a:pt x="0" y="137597"/>
                    </a:lnTo>
                    <a:lnTo>
                      <a:pt x="4816" y="130031"/>
                    </a:lnTo>
                    <a:lnTo>
                      <a:pt x="12706" y="124987"/>
                    </a:lnTo>
                    <a:lnTo>
                      <a:pt x="46167" y="117888"/>
                    </a:lnTo>
                    <a:lnTo>
                      <a:pt x="82598" y="118904"/>
                    </a:lnTo>
                    <a:lnTo>
                      <a:pt x="137280" y="125427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3" name="Freeform 62"/>
              <p:cNvSpPr/>
              <p:nvPr/>
            </p:nvSpPr>
            <p:spPr>
              <a:xfrm>
                <a:off x="4374952" y="3243303"/>
                <a:ext cx="42115" cy="1"/>
              </a:xfrm>
              <a:custGeom>
                <a:avLst/>
                <a:gdLst/>
                <a:ahLst/>
                <a:cxnLst/>
                <a:rect l="0" t="0" r="0" b="0"/>
                <a:pathLst>
                  <a:path w="42115" h="1">
                    <a:moveTo>
                      <a:pt x="42114" y="0"/>
                    </a:move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4" name="Freeform 63"/>
              <p:cNvSpPr/>
              <p:nvPr/>
            </p:nvSpPr>
            <p:spPr>
              <a:xfrm>
                <a:off x="4469709" y="3179309"/>
                <a:ext cx="101073" cy="169280"/>
              </a:xfrm>
              <a:custGeom>
                <a:avLst/>
                <a:gdLst/>
                <a:ahLst/>
                <a:cxnLst/>
                <a:rect l="0" t="0" r="0" b="0"/>
                <a:pathLst>
                  <a:path w="101073" h="169280">
                    <a:moveTo>
                      <a:pt x="0" y="21880"/>
                    </a:moveTo>
                    <a:lnTo>
                      <a:pt x="5589" y="5113"/>
                    </a:lnTo>
                    <a:lnTo>
                      <a:pt x="10745" y="1343"/>
                    </a:lnTo>
                    <a:lnTo>
                      <a:pt x="17692" y="0"/>
                    </a:lnTo>
                    <a:lnTo>
                      <a:pt x="25832" y="274"/>
                    </a:lnTo>
                    <a:lnTo>
                      <a:pt x="41117" y="6819"/>
                    </a:lnTo>
                    <a:lnTo>
                      <a:pt x="48468" y="11839"/>
                    </a:lnTo>
                    <a:lnTo>
                      <a:pt x="52199" y="19865"/>
                    </a:lnTo>
                    <a:lnTo>
                      <a:pt x="53225" y="41262"/>
                    </a:lnTo>
                    <a:lnTo>
                      <a:pt x="56541" y="50009"/>
                    </a:lnTo>
                    <a:lnTo>
                      <a:pt x="95806" y="91367"/>
                    </a:lnTo>
                    <a:lnTo>
                      <a:pt x="101072" y="113985"/>
                    </a:lnTo>
                    <a:lnTo>
                      <a:pt x="97173" y="133395"/>
                    </a:lnTo>
                    <a:lnTo>
                      <a:pt x="92858" y="141847"/>
                    </a:lnTo>
                    <a:lnTo>
                      <a:pt x="78705" y="154358"/>
                    </a:lnTo>
                    <a:lnTo>
                      <a:pt x="52642" y="169279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5" name="Freeform 64"/>
              <p:cNvSpPr/>
              <p:nvPr/>
            </p:nvSpPr>
            <p:spPr>
              <a:xfrm>
                <a:off x="3953812" y="3306475"/>
                <a:ext cx="63172" cy="10529"/>
              </a:xfrm>
              <a:custGeom>
                <a:avLst/>
                <a:gdLst/>
                <a:ahLst/>
                <a:cxnLst/>
                <a:rect l="0" t="0" r="0" b="0"/>
                <a:pathLst>
                  <a:path w="63172" h="10529">
                    <a:moveTo>
                      <a:pt x="63171" y="0"/>
                    </a:moveTo>
                    <a:lnTo>
                      <a:pt x="28813" y="8333"/>
                    </a:lnTo>
                    <a:lnTo>
                      <a:pt x="0" y="10528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6" name="Freeform 65"/>
              <p:cNvSpPr/>
              <p:nvPr/>
            </p:nvSpPr>
            <p:spPr>
              <a:xfrm>
                <a:off x="4148265" y="3211718"/>
                <a:ext cx="5590" cy="136871"/>
              </a:xfrm>
              <a:custGeom>
                <a:avLst/>
                <a:gdLst/>
                <a:ahLst/>
                <a:cxnLst/>
                <a:rect l="0" t="0" r="0" b="0"/>
                <a:pathLst>
                  <a:path w="5590" h="136871">
                    <a:moveTo>
                      <a:pt x="5589" y="0"/>
                    </a:moveTo>
                    <a:lnTo>
                      <a:pt x="0" y="16767"/>
                    </a:lnTo>
                    <a:lnTo>
                      <a:pt x="375" y="34358"/>
                    </a:lnTo>
                    <a:lnTo>
                      <a:pt x="4902" y="91829"/>
                    </a:lnTo>
                    <a:lnTo>
                      <a:pt x="5589" y="13687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7" name="Freeform 66"/>
              <p:cNvSpPr/>
              <p:nvPr/>
            </p:nvSpPr>
            <p:spPr>
              <a:xfrm>
                <a:off x="4059097" y="3253832"/>
                <a:ext cx="84229" cy="62629"/>
              </a:xfrm>
              <a:custGeom>
                <a:avLst/>
                <a:gdLst/>
                <a:ahLst/>
                <a:cxnLst/>
                <a:rect l="0" t="0" r="0" b="0"/>
                <a:pathLst>
                  <a:path w="84229" h="62629">
                    <a:moveTo>
                      <a:pt x="84228" y="42114"/>
                    </a:moveTo>
                    <a:lnTo>
                      <a:pt x="40265" y="62357"/>
                    </a:lnTo>
                    <a:lnTo>
                      <a:pt x="32693" y="62628"/>
                    </a:lnTo>
                    <a:lnTo>
                      <a:pt x="26475" y="59300"/>
                    </a:lnTo>
                    <a:lnTo>
                      <a:pt x="16446" y="46242"/>
                    </a:lnTo>
                    <a:lnTo>
                      <a:pt x="3596" y="15504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8" name="Freeform 67"/>
              <p:cNvSpPr/>
              <p:nvPr/>
            </p:nvSpPr>
            <p:spPr>
              <a:xfrm>
                <a:off x="3532672" y="3317003"/>
                <a:ext cx="63172" cy="1"/>
              </a:xfrm>
              <a:custGeom>
                <a:avLst/>
                <a:gdLst/>
                <a:ahLst/>
                <a:cxnLst/>
                <a:rect l="0" t="0" r="0" b="0"/>
                <a:pathLst>
                  <a:path w="63172" h="1">
                    <a:moveTo>
                      <a:pt x="63171" y="0"/>
                    </a:move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9" name="Freeform 68"/>
              <p:cNvSpPr/>
              <p:nvPr/>
            </p:nvSpPr>
            <p:spPr>
              <a:xfrm>
                <a:off x="3653533" y="3190661"/>
                <a:ext cx="137611" cy="242156"/>
              </a:xfrm>
              <a:custGeom>
                <a:avLst/>
                <a:gdLst/>
                <a:ahLst/>
                <a:cxnLst/>
                <a:rect l="0" t="0" r="0" b="0"/>
                <a:pathLst>
                  <a:path w="137611" h="242156">
                    <a:moveTo>
                      <a:pt x="89709" y="0"/>
                    </a:moveTo>
                    <a:lnTo>
                      <a:pt x="52232" y="8333"/>
                    </a:lnTo>
                    <a:lnTo>
                      <a:pt x="29769" y="11893"/>
                    </a:lnTo>
                    <a:lnTo>
                      <a:pt x="11987" y="21273"/>
                    </a:lnTo>
                    <a:lnTo>
                      <a:pt x="6309" y="29390"/>
                    </a:lnTo>
                    <a:lnTo>
                      <a:pt x="0" y="50887"/>
                    </a:lnTo>
                    <a:lnTo>
                      <a:pt x="2038" y="83708"/>
                    </a:lnTo>
                    <a:lnTo>
                      <a:pt x="10051" y="115659"/>
                    </a:lnTo>
                    <a:lnTo>
                      <a:pt x="13207" y="119220"/>
                    </a:lnTo>
                    <a:lnTo>
                      <a:pt x="16481" y="118084"/>
                    </a:lnTo>
                    <a:lnTo>
                      <a:pt x="19834" y="113818"/>
                    </a:lnTo>
                    <a:lnTo>
                      <a:pt x="41319" y="102224"/>
                    </a:lnTo>
                    <a:lnTo>
                      <a:pt x="60014" y="101195"/>
                    </a:lnTo>
                    <a:lnTo>
                      <a:pt x="80021" y="105807"/>
                    </a:lnTo>
                    <a:lnTo>
                      <a:pt x="100611" y="115655"/>
                    </a:lnTo>
                    <a:lnTo>
                      <a:pt x="126345" y="139943"/>
                    </a:lnTo>
                    <a:lnTo>
                      <a:pt x="135238" y="162413"/>
                    </a:lnTo>
                    <a:lnTo>
                      <a:pt x="137610" y="174955"/>
                    </a:lnTo>
                    <a:lnTo>
                      <a:pt x="134005" y="198251"/>
                    </a:lnTo>
                    <a:lnTo>
                      <a:pt x="129768" y="209376"/>
                    </a:lnTo>
                    <a:lnTo>
                      <a:pt x="115702" y="224857"/>
                    </a:lnTo>
                    <a:lnTo>
                      <a:pt x="107038" y="230623"/>
                    </a:lnTo>
                    <a:lnTo>
                      <a:pt x="72487" y="238738"/>
                    </a:lnTo>
                    <a:lnTo>
                      <a:pt x="26539" y="242155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71" name="Freeform 70"/>
            <p:cNvSpPr/>
            <p:nvPr/>
          </p:nvSpPr>
          <p:spPr>
            <a:xfrm>
              <a:off x="5649501" y="538798"/>
              <a:ext cx="188913" cy="449351"/>
            </a:xfrm>
            <a:custGeom>
              <a:avLst/>
              <a:gdLst/>
              <a:ahLst/>
              <a:cxnLst/>
              <a:rect l="0" t="0" r="0" b="0"/>
              <a:pathLst>
                <a:path w="188913" h="449351">
                  <a:moveTo>
                    <a:pt x="30985" y="198723"/>
                  </a:moveTo>
                  <a:lnTo>
                    <a:pt x="13027" y="136442"/>
                  </a:lnTo>
                  <a:lnTo>
                    <a:pt x="2438" y="82392"/>
                  </a:lnTo>
                  <a:lnTo>
                    <a:pt x="750" y="63962"/>
                  </a:lnTo>
                  <a:lnTo>
                    <a:pt x="0" y="71369"/>
                  </a:lnTo>
                  <a:lnTo>
                    <a:pt x="14106" y="125859"/>
                  </a:lnTo>
                  <a:lnTo>
                    <a:pt x="42526" y="182990"/>
                  </a:lnTo>
                  <a:lnTo>
                    <a:pt x="49208" y="191743"/>
                  </a:lnTo>
                  <a:lnTo>
                    <a:pt x="57171" y="196410"/>
                  </a:lnTo>
                  <a:lnTo>
                    <a:pt x="75379" y="198475"/>
                  </a:lnTo>
                  <a:lnTo>
                    <a:pt x="82808" y="195048"/>
                  </a:lnTo>
                  <a:lnTo>
                    <a:pt x="94182" y="181882"/>
                  </a:lnTo>
                  <a:lnTo>
                    <a:pt x="114754" y="131601"/>
                  </a:lnTo>
                  <a:lnTo>
                    <a:pt x="123571" y="78619"/>
                  </a:lnTo>
                  <a:lnTo>
                    <a:pt x="117122" y="17440"/>
                  </a:lnTo>
                  <a:lnTo>
                    <a:pt x="116062" y="0"/>
                  </a:lnTo>
                  <a:lnTo>
                    <a:pt x="115325" y="38571"/>
                  </a:lnTo>
                  <a:lnTo>
                    <a:pt x="122471" y="90875"/>
                  </a:lnTo>
                  <a:lnTo>
                    <a:pt x="125096" y="149387"/>
                  </a:lnTo>
                  <a:lnTo>
                    <a:pt x="131203" y="211334"/>
                  </a:lnTo>
                  <a:lnTo>
                    <a:pt x="134768" y="260041"/>
                  </a:lnTo>
                  <a:lnTo>
                    <a:pt x="135973" y="321666"/>
                  </a:lnTo>
                  <a:lnTo>
                    <a:pt x="135012" y="370591"/>
                  </a:lnTo>
                  <a:lnTo>
                    <a:pt x="126668" y="414073"/>
                  </a:lnTo>
                  <a:lnTo>
                    <a:pt x="116015" y="438324"/>
                  </a:lnTo>
                  <a:lnTo>
                    <a:pt x="108728" y="445024"/>
                  </a:lnTo>
                  <a:lnTo>
                    <a:pt x="100361" y="448322"/>
                  </a:lnTo>
                  <a:lnTo>
                    <a:pt x="91274" y="449350"/>
                  </a:lnTo>
                  <a:lnTo>
                    <a:pt x="84046" y="445356"/>
                  </a:lnTo>
                  <a:lnTo>
                    <a:pt x="72895" y="428441"/>
                  </a:lnTo>
                  <a:lnTo>
                    <a:pt x="64610" y="372218"/>
                  </a:lnTo>
                  <a:lnTo>
                    <a:pt x="66093" y="317958"/>
                  </a:lnTo>
                  <a:lnTo>
                    <a:pt x="77304" y="261920"/>
                  </a:lnTo>
                  <a:lnTo>
                    <a:pt x="97367" y="200113"/>
                  </a:lnTo>
                  <a:lnTo>
                    <a:pt x="130844" y="146263"/>
                  </a:lnTo>
                  <a:lnTo>
                    <a:pt x="188912" y="829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181123" y="94756"/>
            <a:ext cx="1871935" cy="765565"/>
            <a:chOff x="181123" y="94756"/>
            <a:chExt cx="1871935" cy="765565"/>
          </a:xfrm>
        </p:grpSpPr>
        <p:sp>
          <p:nvSpPr>
            <p:cNvPr id="73" name="Freeform 72"/>
            <p:cNvSpPr/>
            <p:nvPr/>
          </p:nvSpPr>
          <p:spPr>
            <a:xfrm>
              <a:off x="181123" y="162221"/>
              <a:ext cx="355831" cy="575730"/>
            </a:xfrm>
            <a:custGeom>
              <a:avLst/>
              <a:gdLst/>
              <a:ahLst/>
              <a:cxnLst/>
              <a:rect l="0" t="0" r="0" b="0"/>
              <a:pathLst>
                <a:path w="355831" h="575730">
                  <a:moveTo>
                    <a:pt x="261073" y="100991"/>
                  </a:moveTo>
                  <a:lnTo>
                    <a:pt x="240830" y="57028"/>
                  </a:lnTo>
                  <a:lnTo>
                    <a:pt x="213748" y="24803"/>
                  </a:lnTo>
                  <a:lnTo>
                    <a:pt x="195586" y="10198"/>
                  </a:lnTo>
                  <a:lnTo>
                    <a:pt x="172696" y="2147"/>
                  </a:lnTo>
                  <a:lnTo>
                    <a:pt x="160041" y="0"/>
                  </a:lnTo>
                  <a:lnTo>
                    <a:pt x="136622" y="3853"/>
                  </a:lnTo>
                  <a:lnTo>
                    <a:pt x="114515" y="14535"/>
                  </a:lnTo>
                  <a:lnTo>
                    <a:pt x="66732" y="54381"/>
                  </a:lnTo>
                  <a:lnTo>
                    <a:pt x="38068" y="98890"/>
                  </a:lnTo>
                  <a:lnTo>
                    <a:pt x="16082" y="153357"/>
                  </a:lnTo>
                  <a:lnTo>
                    <a:pt x="5079" y="201905"/>
                  </a:lnTo>
                  <a:lnTo>
                    <a:pt x="0" y="260743"/>
                  </a:lnTo>
                  <a:lnTo>
                    <a:pt x="4084" y="322630"/>
                  </a:lnTo>
                  <a:lnTo>
                    <a:pt x="12703" y="385421"/>
                  </a:lnTo>
                  <a:lnTo>
                    <a:pt x="28255" y="442890"/>
                  </a:lnTo>
                  <a:lnTo>
                    <a:pt x="54471" y="505135"/>
                  </a:lnTo>
                  <a:lnTo>
                    <a:pt x="68254" y="529785"/>
                  </a:lnTo>
                  <a:lnTo>
                    <a:pt x="85299" y="546200"/>
                  </a:lnTo>
                  <a:lnTo>
                    <a:pt x="127918" y="575170"/>
                  </a:lnTo>
                  <a:lnTo>
                    <a:pt x="146911" y="575729"/>
                  </a:lnTo>
                  <a:lnTo>
                    <a:pt x="182924" y="563878"/>
                  </a:lnTo>
                  <a:lnTo>
                    <a:pt x="212052" y="545549"/>
                  </a:lnTo>
                  <a:lnTo>
                    <a:pt x="242855" y="508819"/>
                  </a:lnTo>
                  <a:lnTo>
                    <a:pt x="262044" y="469964"/>
                  </a:lnTo>
                  <a:lnTo>
                    <a:pt x="269714" y="408144"/>
                  </a:lnTo>
                  <a:lnTo>
                    <a:pt x="268423" y="380223"/>
                  </a:lnTo>
                  <a:lnTo>
                    <a:pt x="260051" y="356116"/>
                  </a:lnTo>
                  <a:lnTo>
                    <a:pt x="245411" y="336822"/>
                  </a:lnTo>
                  <a:lnTo>
                    <a:pt x="226036" y="321618"/>
                  </a:lnTo>
                  <a:lnTo>
                    <a:pt x="201828" y="310962"/>
                  </a:lnTo>
                  <a:lnTo>
                    <a:pt x="191161" y="309991"/>
                  </a:lnTo>
                  <a:lnTo>
                    <a:pt x="173069" y="315153"/>
                  </a:lnTo>
                  <a:lnTo>
                    <a:pt x="169649" y="319805"/>
                  </a:lnTo>
                  <a:lnTo>
                    <a:pt x="169708" y="325246"/>
                  </a:lnTo>
                  <a:lnTo>
                    <a:pt x="172087" y="331213"/>
                  </a:lnTo>
                  <a:lnTo>
                    <a:pt x="187209" y="340962"/>
                  </a:lnTo>
                  <a:lnTo>
                    <a:pt x="197792" y="345200"/>
                  </a:lnTo>
                  <a:lnTo>
                    <a:pt x="240634" y="345574"/>
                  </a:lnTo>
                  <a:lnTo>
                    <a:pt x="297937" y="335221"/>
                  </a:lnTo>
                  <a:lnTo>
                    <a:pt x="338025" y="321910"/>
                  </a:lnTo>
                  <a:lnTo>
                    <a:pt x="355830" y="3115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05987" y="431668"/>
              <a:ext cx="109951" cy="234582"/>
            </a:xfrm>
            <a:custGeom>
              <a:avLst/>
              <a:gdLst/>
              <a:ahLst/>
              <a:cxnLst/>
              <a:rect l="0" t="0" r="0" b="0"/>
              <a:pathLst>
                <a:path w="109951" h="234582">
                  <a:moveTo>
                    <a:pt x="4665" y="94756"/>
                  </a:moveTo>
                  <a:lnTo>
                    <a:pt x="16118" y="143687"/>
                  </a:lnTo>
                  <a:lnTo>
                    <a:pt x="29414" y="197228"/>
                  </a:lnTo>
                  <a:lnTo>
                    <a:pt x="39814" y="230793"/>
                  </a:lnTo>
                  <a:lnTo>
                    <a:pt x="39796" y="234581"/>
                  </a:lnTo>
                  <a:lnTo>
                    <a:pt x="37445" y="233596"/>
                  </a:lnTo>
                  <a:lnTo>
                    <a:pt x="33537" y="229430"/>
                  </a:lnTo>
                  <a:lnTo>
                    <a:pt x="11754" y="168802"/>
                  </a:lnTo>
                  <a:lnTo>
                    <a:pt x="0" y="125240"/>
                  </a:lnTo>
                  <a:lnTo>
                    <a:pt x="1812" y="99726"/>
                  </a:lnTo>
                  <a:lnTo>
                    <a:pt x="14998" y="64643"/>
                  </a:lnTo>
                  <a:lnTo>
                    <a:pt x="33723" y="32022"/>
                  </a:lnTo>
                  <a:lnTo>
                    <a:pt x="50335" y="16961"/>
                  </a:lnTo>
                  <a:lnTo>
                    <a:pt x="69417" y="7538"/>
                  </a:lnTo>
                  <a:lnTo>
                    <a:pt x="10995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805435" y="473584"/>
              <a:ext cx="205301" cy="137435"/>
            </a:xfrm>
            <a:custGeom>
              <a:avLst/>
              <a:gdLst/>
              <a:ahLst/>
              <a:cxnLst/>
              <a:rect l="0" t="0" r="0" b="0"/>
              <a:pathLst>
                <a:path w="205301" h="137435">
                  <a:moveTo>
                    <a:pt x="110544" y="84426"/>
                  </a:moveTo>
                  <a:lnTo>
                    <a:pt x="107424" y="41734"/>
                  </a:lnTo>
                  <a:lnTo>
                    <a:pt x="100968" y="22168"/>
                  </a:lnTo>
                  <a:lnTo>
                    <a:pt x="90300" y="5673"/>
                  </a:lnTo>
                  <a:lnTo>
                    <a:pt x="81840" y="1508"/>
                  </a:lnTo>
                  <a:lnTo>
                    <a:pt x="59962" y="0"/>
                  </a:lnTo>
                  <a:lnTo>
                    <a:pt x="40880" y="6349"/>
                  </a:lnTo>
                  <a:lnTo>
                    <a:pt x="24600" y="18140"/>
                  </a:lnTo>
                  <a:lnTo>
                    <a:pt x="9565" y="35078"/>
                  </a:lnTo>
                  <a:lnTo>
                    <a:pt x="1324" y="60544"/>
                  </a:lnTo>
                  <a:lnTo>
                    <a:pt x="0" y="87850"/>
                  </a:lnTo>
                  <a:lnTo>
                    <a:pt x="7211" y="107784"/>
                  </a:lnTo>
                  <a:lnTo>
                    <a:pt x="24425" y="132161"/>
                  </a:lnTo>
                  <a:lnTo>
                    <a:pt x="33244" y="136137"/>
                  </a:lnTo>
                  <a:lnTo>
                    <a:pt x="55521" y="137434"/>
                  </a:lnTo>
                  <a:lnTo>
                    <a:pt x="74781" y="130992"/>
                  </a:lnTo>
                  <a:lnTo>
                    <a:pt x="83192" y="125998"/>
                  </a:lnTo>
                  <a:lnTo>
                    <a:pt x="95658" y="111091"/>
                  </a:lnTo>
                  <a:lnTo>
                    <a:pt x="103928" y="91598"/>
                  </a:lnTo>
                  <a:lnTo>
                    <a:pt x="108584" y="63674"/>
                  </a:lnTo>
                  <a:lnTo>
                    <a:pt x="121464" y="97536"/>
                  </a:lnTo>
                  <a:lnTo>
                    <a:pt x="139776" y="127305"/>
                  </a:lnTo>
                  <a:lnTo>
                    <a:pt x="148749" y="132899"/>
                  </a:lnTo>
                  <a:lnTo>
                    <a:pt x="171198" y="135995"/>
                  </a:lnTo>
                  <a:lnTo>
                    <a:pt x="187414" y="133472"/>
                  </a:lnTo>
                  <a:lnTo>
                    <a:pt x="205300" y="1265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031792" y="472333"/>
              <a:ext cx="123604" cy="387988"/>
            </a:xfrm>
            <a:custGeom>
              <a:avLst/>
              <a:gdLst/>
              <a:ahLst/>
              <a:cxnLst/>
              <a:rect l="0" t="0" r="0" b="0"/>
              <a:pathLst>
                <a:path w="123604" h="387988">
                  <a:moveTo>
                    <a:pt x="0" y="117262"/>
                  </a:moveTo>
                  <a:lnTo>
                    <a:pt x="3120" y="166193"/>
                  </a:lnTo>
                  <a:lnTo>
                    <a:pt x="11453" y="214039"/>
                  </a:lnTo>
                  <a:lnTo>
                    <a:pt x="21331" y="268379"/>
                  </a:lnTo>
                  <a:lnTo>
                    <a:pt x="28547" y="322695"/>
                  </a:lnTo>
                  <a:lnTo>
                    <a:pt x="30986" y="382969"/>
                  </a:lnTo>
                  <a:lnTo>
                    <a:pt x="31186" y="387987"/>
                  </a:lnTo>
                  <a:lnTo>
                    <a:pt x="31408" y="381084"/>
                  </a:lnTo>
                  <a:lnTo>
                    <a:pt x="23229" y="319363"/>
                  </a:lnTo>
                  <a:lnTo>
                    <a:pt x="18581" y="265271"/>
                  </a:lnTo>
                  <a:lnTo>
                    <a:pt x="6530" y="205770"/>
                  </a:lnTo>
                  <a:lnTo>
                    <a:pt x="1935" y="154405"/>
                  </a:lnTo>
                  <a:lnTo>
                    <a:pt x="382" y="90977"/>
                  </a:lnTo>
                  <a:lnTo>
                    <a:pt x="3195" y="36508"/>
                  </a:lnTo>
                  <a:lnTo>
                    <a:pt x="5640" y="24821"/>
                  </a:lnTo>
                  <a:lnTo>
                    <a:pt x="10779" y="15861"/>
                  </a:lnTo>
                  <a:lnTo>
                    <a:pt x="25848" y="2785"/>
                  </a:lnTo>
                  <a:lnTo>
                    <a:pt x="34779" y="0"/>
                  </a:lnTo>
                  <a:lnTo>
                    <a:pt x="54062" y="25"/>
                  </a:lnTo>
                  <a:lnTo>
                    <a:pt x="71211" y="7055"/>
                  </a:lnTo>
                  <a:lnTo>
                    <a:pt x="101284" y="30632"/>
                  </a:lnTo>
                  <a:lnTo>
                    <a:pt x="117098" y="56499"/>
                  </a:lnTo>
                  <a:lnTo>
                    <a:pt x="123603" y="91980"/>
                  </a:lnTo>
                  <a:lnTo>
                    <a:pt x="118886" y="112265"/>
                  </a:lnTo>
                  <a:lnTo>
                    <a:pt x="114352" y="120950"/>
                  </a:lnTo>
                  <a:lnTo>
                    <a:pt x="96837" y="133719"/>
                  </a:lnTo>
                  <a:lnTo>
                    <a:pt x="85615" y="138762"/>
                  </a:lnTo>
                  <a:lnTo>
                    <a:pt x="60668" y="141246"/>
                  </a:lnTo>
                  <a:lnTo>
                    <a:pt x="10529" y="1383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1210777" y="242155"/>
              <a:ext cx="284270" cy="357970"/>
            </a:xfrm>
            <a:custGeom>
              <a:avLst/>
              <a:gdLst/>
              <a:ahLst/>
              <a:cxnLst/>
              <a:rect l="0" t="0" r="0" b="0"/>
              <a:pathLst>
                <a:path w="284270" h="357970">
                  <a:moveTo>
                    <a:pt x="0" y="0"/>
                  </a:moveTo>
                  <a:lnTo>
                    <a:pt x="19786" y="60384"/>
                  </a:lnTo>
                  <a:lnTo>
                    <a:pt x="34844" y="121632"/>
                  </a:lnTo>
                  <a:lnTo>
                    <a:pt x="49083" y="175931"/>
                  </a:lnTo>
                  <a:lnTo>
                    <a:pt x="63161" y="237956"/>
                  </a:lnTo>
                  <a:lnTo>
                    <a:pt x="70577" y="290434"/>
                  </a:lnTo>
                  <a:lnTo>
                    <a:pt x="78672" y="350088"/>
                  </a:lnTo>
                  <a:lnTo>
                    <a:pt x="79354" y="356224"/>
                  </a:lnTo>
                  <a:lnTo>
                    <a:pt x="78639" y="356806"/>
                  </a:lnTo>
                  <a:lnTo>
                    <a:pt x="76992" y="353684"/>
                  </a:lnTo>
                  <a:lnTo>
                    <a:pt x="80264" y="332523"/>
                  </a:lnTo>
                  <a:lnTo>
                    <a:pt x="98278" y="272239"/>
                  </a:lnTo>
                  <a:lnTo>
                    <a:pt x="116857" y="237421"/>
                  </a:lnTo>
                  <a:lnTo>
                    <a:pt x="123528" y="228471"/>
                  </a:lnTo>
                  <a:lnTo>
                    <a:pt x="132655" y="222504"/>
                  </a:lnTo>
                  <a:lnTo>
                    <a:pt x="155274" y="215874"/>
                  </a:lnTo>
                  <a:lnTo>
                    <a:pt x="188727" y="217731"/>
                  </a:lnTo>
                  <a:lnTo>
                    <a:pt x="207101" y="225841"/>
                  </a:lnTo>
                  <a:lnTo>
                    <a:pt x="223066" y="238414"/>
                  </a:lnTo>
                  <a:lnTo>
                    <a:pt x="259500" y="290752"/>
                  </a:lnTo>
                  <a:lnTo>
                    <a:pt x="280199" y="340669"/>
                  </a:lnTo>
                  <a:lnTo>
                    <a:pt x="284269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1900039" y="94756"/>
              <a:ext cx="153019" cy="673825"/>
            </a:xfrm>
            <a:custGeom>
              <a:avLst/>
              <a:gdLst/>
              <a:ahLst/>
              <a:cxnLst/>
              <a:rect l="0" t="0" r="0" b="0"/>
              <a:pathLst>
                <a:path w="153019" h="673825">
                  <a:moveTo>
                    <a:pt x="153018" y="0"/>
                  </a:moveTo>
                  <a:lnTo>
                    <a:pt x="136250" y="5589"/>
                  </a:lnTo>
                  <a:lnTo>
                    <a:pt x="84360" y="48468"/>
                  </a:lnTo>
                  <a:lnTo>
                    <a:pt x="55054" y="95058"/>
                  </a:lnTo>
                  <a:lnTo>
                    <a:pt x="34954" y="142549"/>
                  </a:lnTo>
                  <a:lnTo>
                    <a:pt x="17089" y="204759"/>
                  </a:lnTo>
                  <a:lnTo>
                    <a:pt x="9017" y="252912"/>
                  </a:lnTo>
                  <a:lnTo>
                    <a:pt x="3506" y="306564"/>
                  </a:lnTo>
                  <a:lnTo>
                    <a:pt x="0" y="332783"/>
                  </a:lnTo>
                  <a:lnTo>
                    <a:pt x="7282" y="387569"/>
                  </a:lnTo>
                  <a:lnTo>
                    <a:pt x="16640" y="444728"/>
                  </a:lnTo>
                  <a:lnTo>
                    <a:pt x="29941" y="502998"/>
                  </a:lnTo>
                  <a:lnTo>
                    <a:pt x="48700" y="554189"/>
                  </a:lnTo>
                  <a:lnTo>
                    <a:pt x="82955" y="612056"/>
                  </a:lnTo>
                  <a:lnTo>
                    <a:pt x="114048" y="649924"/>
                  </a:lnTo>
                  <a:lnTo>
                    <a:pt x="142489" y="6738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2737409" y="94756"/>
            <a:ext cx="772849" cy="810695"/>
            <a:chOff x="2737409" y="94756"/>
            <a:chExt cx="772849" cy="810695"/>
          </a:xfrm>
        </p:grpSpPr>
        <p:sp>
          <p:nvSpPr>
            <p:cNvPr id="80" name="Freeform 79"/>
            <p:cNvSpPr/>
            <p:nvPr/>
          </p:nvSpPr>
          <p:spPr>
            <a:xfrm>
              <a:off x="3179606" y="94756"/>
              <a:ext cx="330652" cy="631711"/>
            </a:xfrm>
            <a:custGeom>
              <a:avLst/>
              <a:gdLst/>
              <a:ahLst/>
              <a:cxnLst/>
              <a:rect l="0" t="0" r="0" b="0"/>
              <a:pathLst>
                <a:path w="330652" h="631711">
                  <a:moveTo>
                    <a:pt x="0" y="0"/>
                  </a:moveTo>
                  <a:lnTo>
                    <a:pt x="58617" y="29308"/>
                  </a:lnTo>
                  <a:lnTo>
                    <a:pt x="118645" y="77281"/>
                  </a:lnTo>
                  <a:lnTo>
                    <a:pt x="175848" y="133800"/>
                  </a:lnTo>
                  <a:lnTo>
                    <a:pt x="231238" y="192247"/>
                  </a:lnTo>
                  <a:lnTo>
                    <a:pt x="280737" y="254307"/>
                  </a:lnTo>
                  <a:lnTo>
                    <a:pt x="307662" y="311929"/>
                  </a:lnTo>
                  <a:lnTo>
                    <a:pt x="321486" y="362395"/>
                  </a:lnTo>
                  <a:lnTo>
                    <a:pt x="330651" y="413223"/>
                  </a:lnTo>
                  <a:lnTo>
                    <a:pt x="324454" y="472912"/>
                  </a:lnTo>
                  <a:lnTo>
                    <a:pt x="311964" y="529762"/>
                  </a:lnTo>
                  <a:lnTo>
                    <a:pt x="274961" y="588649"/>
                  </a:lnTo>
                  <a:lnTo>
                    <a:pt x="242155" y="6317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737409" y="663295"/>
              <a:ext cx="65040" cy="242156"/>
            </a:xfrm>
            <a:custGeom>
              <a:avLst/>
              <a:gdLst/>
              <a:ahLst/>
              <a:cxnLst/>
              <a:rect l="0" t="0" r="0" b="0"/>
              <a:pathLst>
                <a:path w="65040" h="242156">
                  <a:moveTo>
                    <a:pt x="0" y="0"/>
                  </a:moveTo>
                  <a:lnTo>
                    <a:pt x="29308" y="34897"/>
                  </a:lnTo>
                  <a:lnTo>
                    <a:pt x="55000" y="96117"/>
                  </a:lnTo>
                  <a:lnTo>
                    <a:pt x="61233" y="109701"/>
                  </a:lnTo>
                  <a:lnTo>
                    <a:pt x="65039" y="140393"/>
                  </a:lnTo>
                  <a:lnTo>
                    <a:pt x="61662" y="172361"/>
                  </a:lnTo>
                  <a:lnTo>
                    <a:pt x="46606" y="213157"/>
                  </a:lnTo>
                  <a:lnTo>
                    <a:pt x="21057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2126756" y="242155"/>
            <a:ext cx="493598" cy="512485"/>
            <a:chOff x="2126756" y="242155"/>
            <a:chExt cx="493598" cy="512485"/>
          </a:xfrm>
        </p:grpSpPr>
        <p:sp>
          <p:nvSpPr>
            <p:cNvPr id="83" name="Freeform 82"/>
            <p:cNvSpPr/>
            <p:nvPr/>
          </p:nvSpPr>
          <p:spPr>
            <a:xfrm>
              <a:off x="2126756" y="463253"/>
              <a:ext cx="147400" cy="31587"/>
            </a:xfrm>
            <a:custGeom>
              <a:avLst/>
              <a:gdLst/>
              <a:ahLst/>
              <a:cxnLst/>
              <a:rect l="0" t="0" r="0" b="0"/>
              <a:pathLst>
                <a:path w="147400" h="31587">
                  <a:moveTo>
                    <a:pt x="147399" y="0"/>
                  </a:moveTo>
                  <a:lnTo>
                    <a:pt x="94371" y="14655"/>
                  </a:lnTo>
                  <a:lnTo>
                    <a:pt x="33730" y="2333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368911" y="242155"/>
              <a:ext cx="251443" cy="512485"/>
            </a:xfrm>
            <a:custGeom>
              <a:avLst/>
              <a:gdLst/>
              <a:ahLst/>
              <a:cxnLst/>
              <a:rect l="0" t="0" r="0" b="0"/>
              <a:pathLst>
                <a:path w="251443" h="512485">
                  <a:moveTo>
                    <a:pt x="94757" y="0"/>
                  </a:moveTo>
                  <a:lnTo>
                    <a:pt x="57309" y="60873"/>
                  </a:lnTo>
                  <a:lnTo>
                    <a:pt x="39509" y="75018"/>
                  </a:lnTo>
                  <a:lnTo>
                    <a:pt x="19899" y="85204"/>
                  </a:lnTo>
                  <a:lnTo>
                    <a:pt x="14436" y="83709"/>
                  </a:lnTo>
                  <a:lnTo>
                    <a:pt x="11964" y="78033"/>
                  </a:lnTo>
                  <a:lnTo>
                    <a:pt x="11486" y="69569"/>
                  </a:lnTo>
                  <a:lnTo>
                    <a:pt x="17193" y="53926"/>
                  </a:lnTo>
                  <a:lnTo>
                    <a:pt x="39922" y="24820"/>
                  </a:lnTo>
                  <a:lnTo>
                    <a:pt x="65641" y="9174"/>
                  </a:lnTo>
                  <a:lnTo>
                    <a:pt x="88446" y="7197"/>
                  </a:lnTo>
                  <a:lnTo>
                    <a:pt x="101078" y="8307"/>
                  </a:lnTo>
                  <a:lnTo>
                    <a:pt x="121353" y="18900"/>
                  </a:lnTo>
                  <a:lnTo>
                    <a:pt x="136993" y="35306"/>
                  </a:lnTo>
                  <a:lnTo>
                    <a:pt x="160529" y="84718"/>
                  </a:lnTo>
                  <a:lnTo>
                    <a:pt x="161814" y="105503"/>
                  </a:lnTo>
                  <a:lnTo>
                    <a:pt x="146816" y="168475"/>
                  </a:lnTo>
                  <a:lnTo>
                    <a:pt x="127657" y="210574"/>
                  </a:lnTo>
                  <a:lnTo>
                    <a:pt x="102555" y="236567"/>
                  </a:lnTo>
                  <a:lnTo>
                    <a:pt x="94107" y="239600"/>
                  </a:lnTo>
                  <a:lnTo>
                    <a:pt x="86135" y="239282"/>
                  </a:lnTo>
                  <a:lnTo>
                    <a:pt x="78480" y="236730"/>
                  </a:lnTo>
                  <a:lnTo>
                    <a:pt x="75717" y="232689"/>
                  </a:lnTo>
                  <a:lnTo>
                    <a:pt x="76214" y="227656"/>
                  </a:lnTo>
                  <a:lnTo>
                    <a:pt x="78886" y="221961"/>
                  </a:lnTo>
                  <a:lnTo>
                    <a:pt x="91213" y="212513"/>
                  </a:lnTo>
                  <a:lnTo>
                    <a:pt x="99413" y="208356"/>
                  </a:lnTo>
                  <a:lnTo>
                    <a:pt x="124122" y="206856"/>
                  </a:lnTo>
                  <a:lnTo>
                    <a:pt x="151092" y="211259"/>
                  </a:lnTo>
                  <a:lnTo>
                    <a:pt x="170877" y="221015"/>
                  </a:lnTo>
                  <a:lnTo>
                    <a:pt x="224339" y="277645"/>
                  </a:lnTo>
                  <a:lnTo>
                    <a:pt x="238527" y="296533"/>
                  </a:lnTo>
                  <a:lnTo>
                    <a:pt x="246392" y="319746"/>
                  </a:lnTo>
                  <a:lnTo>
                    <a:pt x="251442" y="372775"/>
                  </a:lnTo>
                  <a:lnTo>
                    <a:pt x="246727" y="414349"/>
                  </a:lnTo>
                  <a:lnTo>
                    <a:pt x="232332" y="450713"/>
                  </a:lnTo>
                  <a:lnTo>
                    <a:pt x="207660" y="483715"/>
                  </a:lnTo>
                  <a:lnTo>
                    <a:pt x="185100" y="498864"/>
                  </a:lnTo>
                  <a:lnTo>
                    <a:pt x="159476" y="508326"/>
                  </a:lnTo>
                  <a:lnTo>
                    <a:pt x="117573" y="512484"/>
                  </a:lnTo>
                  <a:lnTo>
                    <a:pt x="54724" y="504001"/>
                  </a:lnTo>
                  <a:lnTo>
                    <a:pt x="20504" y="494434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2926922" y="263212"/>
            <a:ext cx="389555" cy="421141"/>
            <a:chOff x="2926922" y="263212"/>
            <a:chExt cx="389555" cy="421141"/>
          </a:xfrm>
        </p:grpSpPr>
        <p:sp>
          <p:nvSpPr>
            <p:cNvPr id="86" name="Freeform 85"/>
            <p:cNvSpPr/>
            <p:nvPr/>
          </p:nvSpPr>
          <p:spPr>
            <a:xfrm>
              <a:off x="2926922" y="442196"/>
              <a:ext cx="94757" cy="31587"/>
            </a:xfrm>
            <a:custGeom>
              <a:avLst/>
              <a:gdLst/>
              <a:ahLst/>
              <a:cxnLst/>
              <a:rect l="0" t="0" r="0" b="0"/>
              <a:pathLst>
                <a:path w="94757" h="31587">
                  <a:moveTo>
                    <a:pt x="94756" y="0"/>
                  </a:moveTo>
                  <a:lnTo>
                    <a:pt x="34816" y="2402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263834" y="273740"/>
              <a:ext cx="52643" cy="410613"/>
            </a:xfrm>
            <a:custGeom>
              <a:avLst/>
              <a:gdLst/>
              <a:ahLst/>
              <a:cxnLst/>
              <a:rect l="0" t="0" r="0" b="0"/>
              <a:pathLst>
                <a:path w="52643" h="410613">
                  <a:moveTo>
                    <a:pt x="0" y="0"/>
                  </a:moveTo>
                  <a:lnTo>
                    <a:pt x="14471" y="34792"/>
                  </a:lnTo>
                  <a:lnTo>
                    <a:pt x="22875" y="90538"/>
                  </a:lnTo>
                  <a:lnTo>
                    <a:pt x="29865" y="141627"/>
                  </a:lnTo>
                  <a:lnTo>
                    <a:pt x="31076" y="194042"/>
                  </a:lnTo>
                  <a:lnTo>
                    <a:pt x="38720" y="251759"/>
                  </a:lnTo>
                  <a:lnTo>
                    <a:pt x="41443" y="313940"/>
                  </a:lnTo>
                  <a:lnTo>
                    <a:pt x="49261" y="376218"/>
                  </a:lnTo>
                  <a:lnTo>
                    <a:pt x="52642" y="4106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179606" y="263212"/>
              <a:ext cx="136871" cy="231506"/>
            </a:xfrm>
            <a:custGeom>
              <a:avLst/>
              <a:gdLst/>
              <a:ahLst/>
              <a:cxnLst/>
              <a:rect l="0" t="0" r="0" b="0"/>
              <a:pathLst>
                <a:path w="136871" h="231506">
                  <a:moveTo>
                    <a:pt x="136870" y="168456"/>
                  </a:moveTo>
                  <a:lnTo>
                    <a:pt x="82995" y="203203"/>
                  </a:lnTo>
                  <a:lnTo>
                    <a:pt x="29354" y="231505"/>
                  </a:lnTo>
                  <a:lnTo>
                    <a:pt x="21909" y="230376"/>
                  </a:lnTo>
                  <a:lnTo>
                    <a:pt x="14606" y="227283"/>
                  </a:lnTo>
                  <a:lnTo>
                    <a:pt x="9737" y="220542"/>
                  </a:lnTo>
                  <a:lnTo>
                    <a:pt x="4328" y="200574"/>
                  </a:lnTo>
                  <a:lnTo>
                    <a:pt x="855" y="141222"/>
                  </a:lnTo>
                  <a:lnTo>
                    <a:pt x="253" y="91626"/>
                  </a:lnTo>
                  <a:lnTo>
                    <a:pt x="50" y="3547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0" name="Freeform 89"/>
          <p:cNvSpPr/>
          <p:nvPr/>
        </p:nvSpPr>
        <p:spPr>
          <a:xfrm>
            <a:off x="4439856" y="2834485"/>
            <a:ext cx="316312" cy="331844"/>
          </a:xfrm>
          <a:custGeom>
            <a:avLst/>
            <a:gdLst/>
            <a:ahLst/>
            <a:cxnLst/>
            <a:rect l="0" t="0" r="0" b="0"/>
            <a:pathLst>
              <a:path w="316312" h="331844">
                <a:moveTo>
                  <a:pt x="108455" y="92437"/>
                </a:moveTo>
                <a:lnTo>
                  <a:pt x="84408" y="102012"/>
                </a:lnTo>
                <a:lnTo>
                  <a:pt x="26452" y="137101"/>
                </a:lnTo>
                <a:lnTo>
                  <a:pt x="12347" y="150892"/>
                </a:lnTo>
                <a:lnTo>
                  <a:pt x="2179" y="168720"/>
                </a:lnTo>
                <a:lnTo>
                  <a:pt x="0" y="188342"/>
                </a:lnTo>
                <a:lnTo>
                  <a:pt x="14344" y="250465"/>
                </a:lnTo>
                <a:lnTo>
                  <a:pt x="22174" y="270296"/>
                </a:lnTo>
                <a:lnTo>
                  <a:pt x="52956" y="309416"/>
                </a:lnTo>
                <a:lnTo>
                  <a:pt x="79142" y="325313"/>
                </a:lnTo>
                <a:lnTo>
                  <a:pt x="114717" y="331843"/>
                </a:lnTo>
                <a:lnTo>
                  <a:pt x="167490" y="325644"/>
                </a:lnTo>
                <a:lnTo>
                  <a:pt x="212923" y="310035"/>
                </a:lnTo>
                <a:lnTo>
                  <a:pt x="257869" y="277979"/>
                </a:lnTo>
                <a:lnTo>
                  <a:pt x="300176" y="235116"/>
                </a:lnTo>
                <a:lnTo>
                  <a:pt x="309868" y="216681"/>
                </a:lnTo>
                <a:lnTo>
                  <a:pt x="316311" y="180983"/>
                </a:lnTo>
                <a:lnTo>
                  <a:pt x="310083" y="128168"/>
                </a:lnTo>
                <a:lnTo>
                  <a:pt x="294205" y="71926"/>
                </a:lnTo>
                <a:lnTo>
                  <a:pt x="258725" y="17322"/>
                </a:lnTo>
                <a:lnTo>
                  <a:pt x="249579" y="10775"/>
                </a:lnTo>
                <a:lnTo>
                  <a:pt x="226938" y="3500"/>
                </a:lnTo>
                <a:lnTo>
                  <a:pt x="174276" y="0"/>
                </a:lnTo>
                <a:lnTo>
                  <a:pt x="135106" y="7596"/>
                </a:lnTo>
                <a:lnTo>
                  <a:pt x="86517" y="37129"/>
                </a:lnTo>
                <a:lnTo>
                  <a:pt x="54685" y="71763"/>
                </a:lnTo>
                <a:lnTo>
                  <a:pt x="34755" y="10296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Freeform 90"/>
          <p:cNvSpPr/>
          <p:nvPr/>
        </p:nvSpPr>
        <p:spPr>
          <a:xfrm>
            <a:off x="5716974" y="4572489"/>
            <a:ext cx="238515" cy="269320"/>
          </a:xfrm>
          <a:custGeom>
            <a:avLst/>
            <a:gdLst/>
            <a:ahLst/>
            <a:cxnLst/>
            <a:rect l="0" t="0" r="0" b="0"/>
            <a:pathLst>
              <a:path w="238515" h="269320">
                <a:moveTo>
                  <a:pt x="73699" y="49521"/>
                </a:moveTo>
                <a:lnTo>
                  <a:pt x="42417" y="59096"/>
                </a:lnTo>
                <a:lnTo>
                  <a:pt x="26261" y="69764"/>
                </a:lnTo>
                <a:lnTo>
                  <a:pt x="14401" y="85424"/>
                </a:lnTo>
                <a:lnTo>
                  <a:pt x="6400" y="105252"/>
                </a:lnTo>
                <a:lnTo>
                  <a:pt x="1264" y="156109"/>
                </a:lnTo>
                <a:lnTo>
                  <a:pt x="2902" y="182292"/>
                </a:lnTo>
                <a:lnTo>
                  <a:pt x="16977" y="215592"/>
                </a:lnTo>
                <a:lnTo>
                  <a:pt x="49520" y="255805"/>
                </a:lnTo>
                <a:lnTo>
                  <a:pt x="69582" y="264035"/>
                </a:lnTo>
                <a:lnTo>
                  <a:pt x="120589" y="269319"/>
                </a:lnTo>
                <a:lnTo>
                  <a:pt x="156222" y="264645"/>
                </a:lnTo>
                <a:lnTo>
                  <a:pt x="164980" y="259617"/>
                </a:lnTo>
                <a:lnTo>
                  <a:pt x="202846" y="213718"/>
                </a:lnTo>
                <a:lnTo>
                  <a:pt x="233813" y="153262"/>
                </a:lnTo>
                <a:lnTo>
                  <a:pt x="238514" y="114704"/>
                </a:lnTo>
                <a:lnTo>
                  <a:pt x="227175" y="51403"/>
                </a:lnTo>
                <a:lnTo>
                  <a:pt x="211721" y="24083"/>
                </a:lnTo>
                <a:lnTo>
                  <a:pt x="195874" y="11699"/>
                </a:lnTo>
                <a:lnTo>
                  <a:pt x="175962" y="3465"/>
                </a:lnTo>
                <a:lnTo>
                  <a:pt x="139614" y="0"/>
                </a:lnTo>
                <a:lnTo>
                  <a:pt x="106098" y="7032"/>
                </a:lnTo>
                <a:lnTo>
                  <a:pt x="73940" y="24583"/>
                </a:lnTo>
                <a:lnTo>
                  <a:pt x="34753" y="61363"/>
                </a:lnTo>
                <a:lnTo>
                  <a:pt x="0" y="10216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Freeform 91"/>
          <p:cNvSpPr/>
          <p:nvPr/>
        </p:nvSpPr>
        <p:spPr>
          <a:xfrm>
            <a:off x="4531670" y="4609310"/>
            <a:ext cx="78157" cy="99345"/>
          </a:xfrm>
          <a:custGeom>
            <a:avLst/>
            <a:gdLst/>
            <a:ahLst/>
            <a:cxnLst/>
            <a:rect l="0" t="0" r="0" b="0"/>
            <a:pathLst>
              <a:path w="78157" h="99345">
                <a:moveTo>
                  <a:pt x="48226" y="0"/>
                </a:moveTo>
                <a:lnTo>
                  <a:pt x="31458" y="5589"/>
                </a:lnTo>
                <a:lnTo>
                  <a:pt x="20107" y="17692"/>
                </a:lnTo>
                <a:lnTo>
                  <a:pt x="15442" y="25833"/>
                </a:lnTo>
                <a:lnTo>
                  <a:pt x="13378" y="44236"/>
                </a:lnTo>
                <a:lnTo>
                  <a:pt x="17531" y="62945"/>
                </a:lnTo>
                <a:lnTo>
                  <a:pt x="27174" y="79058"/>
                </a:lnTo>
                <a:lnTo>
                  <a:pt x="33022" y="81951"/>
                </a:lnTo>
                <a:lnTo>
                  <a:pt x="39260" y="81540"/>
                </a:lnTo>
                <a:lnTo>
                  <a:pt x="45758" y="78927"/>
                </a:lnTo>
                <a:lnTo>
                  <a:pt x="56098" y="66664"/>
                </a:lnTo>
                <a:lnTo>
                  <a:pt x="60493" y="58481"/>
                </a:lnTo>
                <a:lnTo>
                  <a:pt x="61083" y="50686"/>
                </a:lnTo>
                <a:lnTo>
                  <a:pt x="55500" y="35785"/>
                </a:lnTo>
                <a:lnTo>
                  <a:pt x="42100" y="24483"/>
                </a:lnTo>
                <a:lnTo>
                  <a:pt x="33614" y="19832"/>
                </a:lnTo>
                <a:lnTo>
                  <a:pt x="25616" y="19070"/>
                </a:lnTo>
                <a:lnTo>
                  <a:pt x="10491" y="24463"/>
                </a:lnTo>
                <a:lnTo>
                  <a:pt x="5522" y="31517"/>
                </a:lnTo>
                <a:lnTo>
                  <a:pt x="0" y="51832"/>
                </a:lnTo>
                <a:lnTo>
                  <a:pt x="2038" y="60291"/>
                </a:lnTo>
                <a:lnTo>
                  <a:pt x="6905" y="67100"/>
                </a:lnTo>
                <a:lnTo>
                  <a:pt x="21672" y="77786"/>
                </a:lnTo>
                <a:lnTo>
                  <a:pt x="39934" y="86434"/>
                </a:lnTo>
                <a:lnTo>
                  <a:pt x="49717" y="86869"/>
                </a:lnTo>
                <a:lnTo>
                  <a:pt x="69946" y="81112"/>
                </a:lnTo>
                <a:lnTo>
                  <a:pt x="75574" y="75132"/>
                </a:lnTo>
                <a:lnTo>
                  <a:pt x="78156" y="67635"/>
                </a:lnTo>
                <a:lnTo>
                  <a:pt x="77906" y="49947"/>
                </a:lnTo>
                <a:lnTo>
                  <a:pt x="73895" y="30388"/>
                </a:lnTo>
                <a:lnTo>
                  <a:pt x="67679" y="24938"/>
                </a:lnTo>
                <a:lnTo>
                  <a:pt x="58855" y="22474"/>
                </a:lnTo>
                <a:lnTo>
                  <a:pt x="48293" y="22002"/>
                </a:lnTo>
                <a:lnTo>
                  <a:pt x="30318" y="27716"/>
                </a:lnTo>
                <a:lnTo>
                  <a:pt x="22250" y="32515"/>
                </a:lnTo>
                <a:lnTo>
                  <a:pt x="10165" y="47207"/>
                </a:lnTo>
                <a:lnTo>
                  <a:pt x="5304" y="56038"/>
                </a:lnTo>
                <a:lnTo>
                  <a:pt x="3023" y="75208"/>
                </a:lnTo>
                <a:lnTo>
                  <a:pt x="4053" y="85234"/>
                </a:lnTo>
                <a:lnTo>
                  <a:pt x="9419" y="91918"/>
                </a:lnTo>
                <a:lnTo>
                  <a:pt x="27859" y="99344"/>
                </a:lnTo>
                <a:lnTo>
                  <a:pt x="36987" y="98985"/>
                </a:lnTo>
                <a:lnTo>
                  <a:pt x="53370" y="92346"/>
                </a:lnTo>
                <a:lnTo>
                  <a:pt x="58674" y="84961"/>
                </a:lnTo>
                <a:lnTo>
                  <a:pt x="64568" y="64277"/>
                </a:lnTo>
                <a:lnTo>
                  <a:pt x="63800" y="54549"/>
                </a:lnTo>
                <a:lnTo>
                  <a:pt x="56708" y="37502"/>
                </a:lnTo>
                <a:lnTo>
                  <a:pt x="48876" y="28366"/>
                </a:lnTo>
                <a:lnTo>
                  <a:pt x="37697" y="2105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" name="Group 71"/>
          <p:cNvGrpSpPr/>
          <p:nvPr/>
        </p:nvGrpSpPr>
        <p:grpSpPr>
          <a:xfrm>
            <a:off x="2737150" y="983298"/>
            <a:ext cx="5020009" cy="4789149"/>
            <a:chOff x="2737150" y="983298"/>
            <a:chExt cx="5020009" cy="4789149"/>
          </a:xfrm>
        </p:grpSpPr>
        <p:cxnSp>
          <p:nvCxnSpPr>
            <p:cNvPr id="2" name="Straight Connector 1"/>
            <p:cNvCxnSpPr/>
            <p:nvPr/>
          </p:nvCxnSpPr>
          <p:spPr>
            <a:xfrm>
              <a:off x="5448934" y="1192402"/>
              <a:ext cx="0" cy="4489451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triangle" w="med" len="sm"/>
              <a:tailEnd type="triangl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" name="Straight Connector 2"/>
            <p:cNvCxnSpPr/>
            <p:nvPr/>
          </p:nvCxnSpPr>
          <p:spPr>
            <a:xfrm flipH="1">
              <a:off x="3110992" y="3435477"/>
              <a:ext cx="4646167" cy="0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triangle" w="med" len="sm"/>
              <a:tailEnd type="triangl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" name="Group 5"/>
            <p:cNvGrpSpPr/>
            <p:nvPr/>
          </p:nvGrpSpPr>
          <p:grpSpPr>
            <a:xfrm>
              <a:off x="2737150" y="3323649"/>
              <a:ext cx="247745" cy="326384"/>
              <a:chOff x="2737150" y="3323649"/>
              <a:chExt cx="247745" cy="326384"/>
            </a:xfrm>
          </p:grpSpPr>
          <p:sp>
            <p:nvSpPr>
              <p:cNvPr id="4" name="Freeform 3"/>
              <p:cNvSpPr/>
              <p:nvPr/>
            </p:nvSpPr>
            <p:spPr>
              <a:xfrm>
                <a:off x="2737150" y="3365703"/>
                <a:ext cx="247745" cy="263274"/>
              </a:xfrm>
              <a:custGeom>
                <a:avLst/>
                <a:gdLst/>
                <a:ahLst/>
                <a:cxnLst/>
                <a:rect l="0" t="0" r="0" b="0"/>
                <a:pathLst>
                  <a:path w="247745" h="263274">
                    <a:moveTo>
                      <a:pt x="5589" y="263273"/>
                    </a:moveTo>
                    <a:lnTo>
                      <a:pt x="0" y="246505"/>
                    </a:lnTo>
                    <a:lnTo>
                      <a:pt x="3272" y="192586"/>
                    </a:lnTo>
                    <a:lnTo>
                      <a:pt x="6072" y="142763"/>
                    </a:lnTo>
                    <a:lnTo>
                      <a:pt x="16906" y="79764"/>
                    </a:lnTo>
                    <a:lnTo>
                      <a:pt x="34939" y="23078"/>
                    </a:lnTo>
                    <a:lnTo>
                      <a:pt x="46319" y="6001"/>
                    </a:lnTo>
                    <a:lnTo>
                      <a:pt x="54969" y="1681"/>
                    </a:lnTo>
                    <a:lnTo>
                      <a:pt x="77059" y="0"/>
                    </a:lnTo>
                    <a:lnTo>
                      <a:pt x="96235" y="6272"/>
                    </a:lnTo>
                    <a:lnTo>
                      <a:pt x="127610" y="29363"/>
                    </a:lnTo>
                    <a:lnTo>
                      <a:pt x="163410" y="77965"/>
                    </a:lnTo>
                    <a:lnTo>
                      <a:pt x="197428" y="136097"/>
                    </a:lnTo>
                    <a:lnTo>
                      <a:pt x="224640" y="183874"/>
                    </a:lnTo>
                    <a:lnTo>
                      <a:pt x="230002" y="188114"/>
                    </a:lnTo>
                    <a:lnTo>
                      <a:pt x="234746" y="189770"/>
                    </a:lnTo>
                    <a:lnTo>
                      <a:pt x="247744" y="189573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" name="Freeform 4"/>
              <p:cNvSpPr/>
              <p:nvPr/>
            </p:nvSpPr>
            <p:spPr>
              <a:xfrm>
                <a:off x="2826967" y="3323649"/>
                <a:ext cx="157928" cy="326384"/>
              </a:xfrm>
              <a:custGeom>
                <a:avLst/>
                <a:gdLst/>
                <a:ahLst/>
                <a:cxnLst/>
                <a:rect l="0" t="0" r="0" b="0"/>
                <a:pathLst>
                  <a:path w="157928" h="326384">
                    <a:moveTo>
                      <a:pt x="157927" y="0"/>
                    </a:moveTo>
                    <a:lnTo>
                      <a:pt x="146749" y="11178"/>
                    </a:lnTo>
                    <a:lnTo>
                      <a:pt x="123599" y="68687"/>
                    </a:lnTo>
                    <a:lnTo>
                      <a:pt x="101353" y="117447"/>
                    </a:lnTo>
                    <a:lnTo>
                      <a:pt x="73573" y="175148"/>
                    </a:lnTo>
                    <a:lnTo>
                      <a:pt x="38516" y="237361"/>
                    </a:lnTo>
                    <a:lnTo>
                      <a:pt x="10467" y="297360"/>
                    </a:lnTo>
                    <a:lnTo>
                      <a:pt x="0" y="326383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7" name="Group 16"/>
            <p:cNvGrpSpPr/>
            <p:nvPr/>
          </p:nvGrpSpPr>
          <p:grpSpPr>
            <a:xfrm>
              <a:off x="3334835" y="3340363"/>
              <a:ext cx="4175352" cy="252685"/>
              <a:chOff x="3334835" y="3340363"/>
              <a:chExt cx="4175352" cy="252685"/>
            </a:xfrm>
          </p:grpSpPr>
          <p:sp>
            <p:nvSpPr>
              <p:cNvPr id="7" name="Freeform 6"/>
              <p:cNvSpPr/>
              <p:nvPr/>
            </p:nvSpPr>
            <p:spPr>
              <a:xfrm>
                <a:off x="5798504" y="3350891"/>
                <a:ext cx="42115" cy="221099"/>
              </a:xfrm>
              <a:custGeom>
                <a:avLst/>
                <a:gdLst/>
                <a:ahLst/>
                <a:cxnLst/>
                <a:rect l="0" t="0" r="0" b="0"/>
                <a:pathLst>
                  <a:path w="42115" h="221099">
                    <a:moveTo>
                      <a:pt x="42114" y="0"/>
                    </a:moveTo>
                    <a:lnTo>
                      <a:pt x="27460" y="55141"/>
                    </a:lnTo>
                    <a:lnTo>
                      <a:pt x="21152" y="113275"/>
                    </a:lnTo>
                    <a:lnTo>
                      <a:pt x="9854" y="176750"/>
                    </a:lnTo>
                    <a:lnTo>
                      <a:pt x="0" y="221098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Freeform 7"/>
              <p:cNvSpPr/>
              <p:nvPr/>
            </p:nvSpPr>
            <p:spPr>
              <a:xfrm>
                <a:off x="6240701" y="3350891"/>
                <a:ext cx="1" cy="221099"/>
              </a:xfrm>
              <a:custGeom>
                <a:avLst/>
                <a:gdLst/>
                <a:ahLst/>
                <a:cxnLst/>
                <a:rect l="0" t="0" r="0" b="0"/>
                <a:pathLst>
                  <a:path w="1" h="221099">
                    <a:moveTo>
                      <a:pt x="0" y="0"/>
                    </a:moveTo>
                    <a:lnTo>
                      <a:pt x="0" y="54145"/>
                    </a:lnTo>
                    <a:lnTo>
                      <a:pt x="0" y="114681"/>
                    </a:lnTo>
                    <a:lnTo>
                      <a:pt x="0" y="173388"/>
                    </a:lnTo>
                    <a:lnTo>
                      <a:pt x="0" y="221098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Freeform 8"/>
              <p:cNvSpPr/>
              <p:nvPr/>
            </p:nvSpPr>
            <p:spPr>
              <a:xfrm>
                <a:off x="6651312" y="3361420"/>
                <a:ext cx="2" cy="189514"/>
              </a:xfrm>
              <a:custGeom>
                <a:avLst/>
                <a:gdLst/>
                <a:ahLst/>
                <a:cxnLst/>
                <a:rect l="0" t="0" r="0" b="0"/>
                <a:pathLst>
                  <a:path w="2" h="189514">
                    <a:moveTo>
                      <a:pt x="0" y="0"/>
                    </a:moveTo>
                    <a:lnTo>
                      <a:pt x="1" y="54144"/>
                    </a:lnTo>
                    <a:lnTo>
                      <a:pt x="1" y="109091"/>
                    </a:lnTo>
                    <a:lnTo>
                      <a:pt x="1" y="169665"/>
                    </a:lnTo>
                    <a:lnTo>
                      <a:pt x="0" y="189513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Freeform 9"/>
              <p:cNvSpPr/>
              <p:nvPr/>
            </p:nvSpPr>
            <p:spPr>
              <a:xfrm>
                <a:off x="7061923" y="3361420"/>
                <a:ext cx="10530" cy="231628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231628">
                    <a:moveTo>
                      <a:pt x="0" y="0"/>
                    </a:moveTo>
                    <a:lnTo>
                      <a:pt x="0" y="58616"/>
                    </a:lnTo>
                    <a:lnTo>
                      <a:pt x="7236" y="120026"/>
                    </a:lnTo>
                    <a:lnTo>
                      <a:pt x="9879" y="178430"/>
                    </a:lnTo>
                    <a:lnTo>
                      <a:pt x="10529" y="231627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Freeform 10"/>
              <p:cNvSpPr/>
              <p:nvPr/>
            </p:nvSpPr>
            <p:spPr>
              <a:xfrm>
                <a:off x="7504121" y="3361420"/>
                <a:ext cx="6066" cy="200042"/>
              </a:xfrm>
              <a:custGeom>
                <a:avLst/>
                <a:gdLst/>
                <a:ahLst/>
                <a:cxnLst/>
                <a:rect l="0" t="0" r="0" b="0"/>
                <a:pathLst>
                  <a:path w="6066" h="200042">
                    <a:moveTo>
                      <a:pt x="0" y="0"/>
                    </a:moveTo>
                    <a:lnTo>
                      <a:pt x="0" y="58616"/>
                    </a:lnTo>
                    <a:lnTo>
                      <a:pt x="1169" y="111621"/>
                    </a:lnTo>
                    <a:lnTo>
                      <a:pt x="6065" y="146156"/>
                    </a:lnTo>
                    <a:lnTo>
                      <a:pt x="0" y="200041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Freeform 11"/>
              <p:cNvSpPr/>
              <p:nvPr/>
            </p:nvSpPr>
            <p:spPr>
              <a:xfrm>
                <a:off x="5087505" y="3350891"/>
                <a:ext cx="16119" cy="200042"/>
              </a:xfrm>
              <a:custGeom>
                <a:avLst/>
                <a:gdLst/>
                <a:ahLst/>
                <a:cxnLst/>
                <a:rect l="0" t="0" r="0" b="0"/>
                <a:pathLst>
                  <a:path w="16119" h="200042">
                    <a:moveTo>
                      <a:pt x="5589" y="0"/>
                    </a:moveTo>
                    <a:lnTo>
                      <a:pt x="0" y="16768"/>
                    </a:lnTo>
                    <a:lnTo>
                      <a:pt x="376" y="34358"/>
                    </a:lnTo>
                    <a:lnTo>
                      <a:pt x="4559" y="85426"/>
                    </a:lnTo>
                    <a:lnTo>
                      <a:pt x="12622" y="143433"/>
                    </a:lnTo>
                    <a:lnTo>
                      <a:pt x="16118" y="200041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Freeform 12"/>
              <p:cNvSpPr/>
              <p:nvPr/>
            </p:nvSpPr>
            <p:spPr>
              <a:xfrm>
                <a:off x="4619312" y="3361420"/>
                <a:ext cx="1" cy="178985"/>
              </a:xfrm>
              <a:custGeom>
                <a:avLst/>
                <a:gdLst/>
                <a:ahLst/>
                <a:cxnLst/>
                <a:rect l="0" t="0" r="0" b="0"/>
                <a:pathLst>
                  <a:path w="1" h="178985">
                    <a:moveTo>
                      <a:pt x="0" y="0"/>
                    </a:moveTo>
                    <a:lnTo>
                      <a:pt x="0" y="48931"/>
                    </a:lnTo>
                    <a:lnTo>
                      <a:pt x="0" y="96776"/>
                    </a:lnTo>
                    <a:lnTo>
                      <a:pt x="0" y="141758"/>
                    </a:lnTo>
                    <a:lnTo>
                      <a:pt x="0" y="178984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Freeform 13"/>
              <p:cNvSpPr/>
              <p:nvPr/>
            </p:nvSpPr>
            <p:spPr>
              <a:xfrm>
                <a:off x="4187644" y="3340363"/>
                <a:ext cx="7236" cy="231628"/>
              </a:xfrm>
              <a:custGeom>
                <a:avLst/>
                <a:gdLst/>
                <a:ahLst/>
                <a:cxnLst/>
                <a:rect l="0" t="0" r="0" b="0"/>
                <a:pathLst>
                  <a:path w="7236" h="231628">
                    <a:moveTo>
                      <a:pt x="0" y="0"/>
                    </a:moveTo>
                    <a:lnTo>
                      <a:pt x="0" y="58617"/>
                    </a:lnTo>
                    <a:lnTo>
                      <a:pt x="7235" y="113961"/>
                    </a:lnTo>
                    <a:lnTo>
                      <a:pt x="6758" y="173766"/>
                    </a:lnTo>
                    <a:lnTo>
                      <a:pt x="0" y="231627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Freeform 14"/>
              <p:cNvSpPr/>
              <p:nvPr/>
            </p:nvSpPr>
            <p:spPr>
              <a:xfrm>
                <a:off x="3734918" y="3340363"/>
                <a:ext cx="10530" cy="231628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231628">
                    <a:moveTo>
                      <a:pt x="0" y="0"/>
                    </a:moveTo>
                    <a:lnTo>
                      <a:pt x="0" y="58617"/>
                    </a:lnTo>
                    <a:lnTo>
                      <a:pt x="7236" y="113961"/>
                    </a:lnTo>
                    <a:lnTo>
                      <a:pt x="9553" y="162968"/>
                    </a:lnTo>
                    <a:lnTo>
                      <a:pt x="10336" y="216332"/>
                    </a:lnTo>
                    <a:lnTo>
                      <a:pt x="10529" y="231627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Freeform 15"/>
              <p:cNvSpPr/>
              <p:nvPr/>
            </p:nvSpPr>
            <p:spPr>
              <a:xfrm>
                <a:off x="3334835" y="3340363"/>
                <a:ext cx="10530" cy="221099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221099">
                    <a:moveTo>
                      <a:pt x="0" y="0"/>
                    </a:moveTo>
                    <a:lnTo>
                      <a:pt x="0" y="48931"/>
                    </a:lnTo>
                    <a:lnTo>
                      <a:pt x="0" y="108062"/>
                    </a:lnTo>
                    <a:lnTo>
                      <a:pt x="1170" y="163632"/>
                    </a:lnTo>
                    <a:lnTo>
                      <a:pt x="10529" y="221098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8" name="Freeform 17"/>
            <p:cNvSpPr/>
            <p:nvPr/>
          </p:nvSpPr>
          <p:spPr>
            <a:xfrm>
              <a:off x="5377364" y="3045565"/>
              <a:ext cx="178986" cy="1"/>
            </a:xfrm>
            <a:custGeom>
              <a:avLst/>
              <a:gdLst/>
              <a:ahLst/>
              <a:cxnLst/>
              <a:rect l="0" t="0" r="0" b="0"/>
              <a:pathLst>
                <a:path w="178986" h="1">
                  <a:moveTo>
                    <a:pt x="178985" y="0"/>
                  </a:moveTo>
                  <a:lnTo>
                    <a:pt x="120368" y="0"/>
                  </a:lnTo>
                  <a:lnTo>
                    <a:pt x="66194" y="0"/>
                  </a:lnTo>
                  <a:lnTo>
                    <a:pt x="1979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366835" y="2698125"/>
              <a:ext cx="189514" cy="21057"/>
            </a:xfrm>
            <a:custGeom>
              <a:avLst/>
              <a:gdLst/>
              <a:ahLst/>
              <a:cxnLst/>
              <a:rect l="0" t="0" r="0" b="0"/>
              <a:pathLst>
                <a:path w="189514" h="21057">
                  <a:moveTo>
                    <a:pt x="189513" y="0"/>
                  </a:moveTo>
                  <a:lnTo>
                    <a:pt x="152035" y="8333"/>
                  </a:lnTo>
                  <a:lnTo>
                    <a:pt x="95023" y="10094"/>
                  </a:lnTo>
                  <a:lnTo>
                    <a:pt x="38181" y="11612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356307" y="2361213"/>
              <a:ext cx="189514" cy="10529"/>
            </a:xfrm>
            <a:custGeom>
              <a:avLst/>
              <a:gdLst/>
              <a:ahLst/>
              <a:cxnLst/>
              <a:rect l="0" t="0" r="0" b="0"/>
              <a:pathLst>
                <a:path w="189514" h="10529">
                  <a:moveTo>
                    <a:pt x="189513" y="10528"/>
                  </a:moveTo>
                  <a:lnTo>
                    <a:pt x="130896" y="4939"/>
                  </a:lnTo>
                  <a:lnTo>
                    <a:pt x="70656" y="7041"/>
                  </a:lnTo>
                  <a:lnTo>
                    <a:pt x="25655" y="173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356307" y="1992715"/>
              <a:ext cx="178985" cy="1"/>
            </a:xfrm>
            <a:custGeom>
              <a:avLst/>
              <a:gdLst/>
              <a:ahLst/>
              <a:cxnLst/>
              <a:rect l="0" t="0" r="0" b="0"/>
              <a:pathLst>
                <a:path w="178985" h="1">
                  <a:moveTo>
                    <a:pt x="178984" y="0"/>
                  </a:moveTo>
                  <a:lnTo>
                    <a:pt x="120367" y="0"/>
                  </a:lnTo>
                  <a:lnTo>
                    <a:pt x="66193" y="0"/>
                  </a:lnTo>
                  <a:lnTo>
                    <a:pt x="1979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303665" y="1613689"/>
              <a:ext cx="221099" cy="16119"/>
            </a:xfrm>
            <a:custGeom>
              <a:avLst/>
              <a:gdLst/>
              <a:ahLst/>
              <a:cxnLst/>
              <a:rect l="0" t="0" r="0" b="0"/>
              <a:pathLst>
                <a:path w="221099" h="16119">
                  <a:moveTo>
                    <a:pt x="221098" y="10529"/>
                  </a:moveTo>
                  <a:lnTo>
                    <a:pt x="204331" y="16118"/>
                  </a:lnTo>
                  <a:lnTo>
                    <a:pt x="145653" y="12073"/>
                  </a:lnTo>
                  <a:lnTo>
                    <a:pt x="90902" y="5245"/>
                  </a:lnTo>
                  <a:lnTo>
                    <a:pt x="37366" y="103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366835" y="3772031"/>
              <a:ext cx="200043" cy="10530"/>
            </a:xfrm>
            <a:custGeom>
              <a:avLst/>
              <a:gdLst/>
              <a:ahLst/>
              <a:cxnLst/>
              <a:rect l="0" t="0" r="0" b="0"/>
              <a:pathLst>
                <a:path w="200043" h="10530">
                  <a:moveTo>
                    <a:pt x="200042" y="0"/>
                  </a:moveTo>
                  <a:lnTo>
                    <a:pt x="157350" y="3119"/>
                  </a:lnTo>
                  <a:lnTo>
                    <a:pt x="104521" y="9065"/>
                  </a:lnTo>
                  <a:lnTo>
                    <a:pt x="53402" y="417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377364" y="4224756"/>
              <a:ext cx="115815" cy="10530"/>
            </a:xfrm>
            <a:custGeom>
              <a:avLst/>
              <a:gdLst/>
              <a:ahLst/>
              <a:cxnLst/>
              <a:rect l="0" t="0" r="0" b="0"/>
              <a:pathLst>
                <a:path w="115815" h="10530">
                  <a:moveTo>
                    <a:pt x="115814" y="10529"/>
                  </a:moveTo>
                  <a:lnTo>
                    <a:pt x="66883" y="7409"/>
                  </a:lnTo>
                  <a:lnTo>
                    <a:pt x="28396" y="219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377364" y="4688010"/>
              <a:ext cx="157929" cy="10530"/>
            </a:xfrm>
            <a:custGeom>
              <a:avLst/>
              <a:gdLst/>
              <a:ahLst/>
              <a:cxnLst/>
              <a:rect l="0" t="0" r="0" b="0"/>
              <a:pathLst>
                <a:path w="157929" h="10530">
                  <a:moveTo>
                    <a:pt x="157928" y="10529"/>
                  </a:moveTo>
                  <a:lnTo>
                    <a:pt x="120450" y="2195"/>
                  </a:lnTo>
                  <a:lnTo>
                    <a:pt x="69026" y="434"/>
                  </a:lnTo>
                  <a:lnTo>
                    <a:pt x="12325" y="5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377364" y="5130207"/>
              <a:ext cx="157929" cy="1"/>
            </a:xfrm>
            <a:custGeom>
              <a:avLst/>
              <a:gdLst/>
              <a:ahLst/>
              <a:cxnLst/>
              <a:rect l="0" t="0" r="0" b="0"/>
              <a:pathLst>
                <a:path w="157929" h="1">
                  <a:moveTo>
                    <a:pt x="157928" y="0"/>
                  </a:moveTo>
                  <a:lnTo>
                    <a:pt x="99311" y="0"/>
                  </a:lnTo>
                  <a:lnTo>
                    <a:pt x="4630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387892" y="5510696"/>
              <a:ext cx="147400" cy="9066"/>
            </a:xfrm>
            <a:custGeom>
              <a:avLst/>
              <a:gdLst/>
              <a:ahLst/>
              <a:cxnLst/>
              <a:rect l="0" t="0" r="0" b="0"/>
              <a:pathLst>
                <a:path w="147400" h="9066">
                  <a:moveTo>
                    <a:pt x="147399" y="9065"/>
                  </a:moveTo>
                  <a:lnTo>
                    <a:pt x="88783" y="0"/>
                  </a:lnTo>
                  <a:lnTo>
                    <a:pt x="32186" y="7063"/>
                  </a:lnTo>
                  <a:lnTo>
                    <a:pt x="0" y="90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4" name="Group 33"/>
            <p:cNvGrpSpPr/>
            <p:nvPr/>
          </p:nvGrpSpPr>
          <p:grpSpPr>
            <a:xfrm>
              <a:off x="5114152" y="1529461"/>
              <a:ext cx="178985" cy="1631918"/>
              <a:chOff x="5114152" y="1529461"/>
              <a:chExt cx="178985" cy="1631918"/>
            </a:xfrm>
          </p:grpSpPr>
          <p:sp>
            <p:nvSpPr>
              <p:cNvPr id="28" name="Freeform 27"/>
              <p:cNvSpPr/>
              <p:nvPr/>
            </p:nvSpPr>
            <p:spPr>
              <a:xfrm>
                <a:off x="5282607" y="3003451"/>
                <a:ext cx="10530" cy="157928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157928">
                    <a:moveTo>
                      <a:pt x="0" y="0"/>
                    </a:moveTo>
                    <a:lnTo>
                      <a:pt x="0" y="58617"/>
                    </a:lnTo>
                    <a:lnTo>
                      <a:pt x="1170" y="111621"/>
                    </a:lnTo>
                    <a:lnTo>
                      <a:pt x="10529" y="157927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Freeform 28"/>
              <p:cNvSpPr/>
              <p:nvPr/>
            </p:nvSpPr>
            <p:spPr>
              <a:xfrm>
                <a:off x="5160810" y="2644819"/>
                <a:ext cx="132327" cy="222003"/>
              </a:xfrm>
              <a:custGeom>
                <a:avLst/>
                <a:gdLst/>
                <a:ahLst/>
                <a:cxnLst/>
                <a:rect l="0" t="0" r="0" b="0"/>
                <a:pathLst>
                  <a:path w="132327" h="222003">
                    <a:moveTo>
                      <a:pt x="48098" y="21720"/>
                    </a:moveTo>
                    <a:lnTo>
                      <a:pt x="36920" y="38488"/>
                    </a:lnTo>
                    <a:lnTo>
                      <a:pt x="33627" y="38748"/>
                    </a:lnTo>
                    <a:lnTo>
                      <a:pt x="31431" y="34242"/>
                    </a:lnTo>
                    <a:lnTo>
                      <a:pt x="29968" y="26558"/>
                    </a:lnTo>
                    <a:lnTo>
                      <a:pt x="31332" y="19096"/>
                    </a:lnTo>
                    <a:lnTo>
                      <a:pt x="39086" y="4566"/>
                    </a:lnTo>
                    <a:lnTo>
                      <a:pt x="45600" y="925"/>
                    </a:lnTo>
                    <a:lnTo>
                      <a:pt x="62195" y="0"/>
                    </a:lnTo>
                    <a:lnTo>
                      <a:pt x="69195" y="3730"/>
                    </a:lnTo>
                    <a:lnTo>
                      <a:pt x="80091" y="17234"/>
                    </a:lnTo>
                    <a:lnTo>
                      <a:pt x="92803" y="50157"/>
                    </a:lnTo>
                    <a:lnTo>
                      <a:pt x="99172" y="103203"/>
                    </a:lnTo>
                    <a:lnTo>
                      <a:pt x="97936" y="142439"/>
                    </a:lnTo>
                    <a:lnTo>
                      <a:pt x="72019" y="200119"/>
                    </a:lnTo>
                    <a:lnTo>
                      <a:pt x="60289" y="216432"/>
                    </a:lnTo>
                    <a:lnTo>
                      <a:pt x="52716" y="220548"/>
                    </a:lnTo>
                    <a:lnTo>
                      <a:pt x="34943" y="222002"/>
                    </a:lnTo>
                    <a:lnTo>
                      <a:pt x="18465" y="215629"/>
                    </a:lnTo>
                    <a:lnTo>
                      <a:pt x="10795" y="210654"/>
                    </a:lnTo>
                    <a:lnTo>
                      <a:pt x="5682" y="202658"/>
                    </a:lnTo>
                    <a:lnTo>
                      <a:pt x="0" y="181296"/>
                    </a:lnTo>
                    <a:lnTo>
                      <a:pt x="1995" y="172558"/>
                    </a:lnTo>
                    <a:lnTo>
                      <a:pt x="6834" y="165562"/>
                    </a:lnTo>
                    <a:lnTo>
                      <a:pt x="13570" y="159729"/>
                    </a:lnTo>
                    <a:lnTo>
                      <a:pt x="22739" y="157010"/>
                    </a:lnTo>
                    <a:lnTo>
                      <a:pt x="45406" y="157108"/>
                    </a:lnTo>
                    <a:lnTo>
                      <a:pt x="100386" y="178181"/>
                    </a:lnTo>
                    <a:lnTo>
                      <a:pt x="132326" y="190176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Freeform 29"/>
              <p:cNvSpPr/>
              <p:nvPr/>
            </p:nvSpPr>
            <p:spPr>
              <a:xfrm>
                <a:off x="5135209" y="2358158"/>
                <a:ext cx="101328" cy="192569"/>
              </a:xfrm>
              <a:custGeom>
                <a:avLst/>
                <a:gdLst/>
                <a:ahLst/>
                <a:cxnLst/>
                <a:rect l="0" t="0" r="0" b="0"/>
                <a:pathLst>
                  <a:path w="101328" h="192569">
                    <a:moveTo>
                      <a:pt x="52642" y="13583"/>
                    </a:moveTo>
                    <a:lnTo>
                      <a:pt x="28595" y="23158"/>
                    </a:lnTo>
                    <a:lnTo>
                      <a:pt x="14269" y="33827"/>
                    </a:lnTo>
                    <a:lnTo>
                      <a:pt x="10682" y="32928"/>
                    </a:lnTo>
                    <a:lnTo>
                      <a:pt x="9461" y="27649"/>
                    </a:lnTo>
                    <a:lnTo>
                      <a:pt x="9816" y="19451"/>
                    </a:lnTo>
                    <a:lnTo>
                      <a:pt x="13563" y="12816"/>
                    </a:lnTo>
                    <a:lnTo>
                      <a:pt x="27085" y="2324"/>
                    </a:lnTo>
                    <a:lnTo>
                      <a:pt x="44793" y="0"/>
                    </a:lnTo>
                    <a:lnTo>
                      <a:pt x="54428" y="1018"/>
                    </a:lnTo>
                    <a:lnTo>
                      <a:pt x="62022" y="5207"/>
                    </a:lnTo>
                    <a:lnTo>
                      <a:pt x="73578" y="19219"/>
                    </a:lnTo>
                    <a:lnTo>
                      <a:pt x="76375" y="37145"/>
                    </a:lnTo>
                    <a:lnTo>
                      <a:pt x="75483" y="46838"/>
                    </a:lnTo>
                    <a:lnTo>
                      <a:pt x="68253" y="63848"/>
                    </a:lnTo>
                    <a:lnTo>
                      <a:pt x="63049" y="71660"/>
                    </a:lnTo>
                    <a:lnTo>
                      <a:pt x="63089" y="75697"/>
                    </a:lnTo>
                    <a:lnTo>
                      <a:pt x="66626" y="77219"/>
                    </a:lnTo>
                    <a:lnTo>
                      <a:pt x="72493" y="77064"/>
                    </a:lnTo>
                    <a:lnTo>
                      <a:pt x="78744" y="80470"/>
                    </a:lnTo>
                    <a:lnTo>
                      <a:pt x="91929" y="93614"/>
                    </a:lnTo>
                    <a:lnTo>
                      <a:pt x="99349" y="114273"/>
                    </a:lnTo>
                    <a:lnTo>
                      <a:pt x="101327" y="126333"/>
                    </a:lnTo>
                    <a:lnTo>
                      <a:pt x="97287" y="149092"/>
                    </a:lnTo>
                    <a:lnTo>
                      <a:pt x="92933" y="160074"/>
                    </a:lnTo>
                    <a:lnTo>
                      <a:pt x="78738" y="175396"/>
                    </a:lnTo>
                    <a:lnTo>
                      <a:pt x="70039" y="181120"/>
                    </a:lnTo>
                    <a:lnTo>
                      <a:pt x="35440" y="189176"/>
                    </a:lnTo>
                    <a:lnTo>
                      <a:pt x="0" y="192568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Freeform 30"/>
              <p:cNvSpPr/>
              <p:nvPr/>
            </p:nvSpPr>
            <p:spPr>
              <a:xfrm>
                <a:off x="5242689" y="1950601"/>
                <a:ext cx="8334" cy="189514"/>
              </a:xfrm>
              <a:custGeom>
                <a:avLst/>
                <a:gdLst/>
                <a:ahLst/>
                <a:cxnLst/>
                <a:rect l="0" t="0" r="0" b="0"/>
                <a:pathLst>
                  <a:path w="8334" h="189514">
                    <a:moveTo>
                      <a:pt x="8333" y="0"/>
                    </a:moveTo>
                    <a:lnTo>
                      <a:pt x="0" y="37478"/>
                    </a:lnTo>
                    <a:lnTo>
                      <a:pt x="1575" y="72326"/>
                    </a:lnTo>
                    <a:lnTo>
                      <a:pt x="7443" y="134567"/>
                    </a:lnTo>
                    <a:lnTo>
                      <a:pt x="8333" y="189513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" name="Freeform 31"/>
              <p:cNvSpPr/>
              <p:nvPr/>
            </p:nvSpPr>
            <p:spPr>
              <a:xfrm>
                <a:off x="5152015" y="2013772"/>
                <a:ext cx="88480" cy="75929"/>
              </a:xfrm>
              <a:custGeom>
                <a:avLst/>
                <a:gdLst/>
                <a:ahLst/>
                <a:cxnLst/>
                <a:rect l="0" t="0" r="0" b="0"/>
                <a:pathLst>
                  <a:path w="88480" h="75929">
                    <a:moveTo>
                      <a:pt x="88479" y="42114"/>
                    </a:moveTo>
                    <a:lnTo>
                      <a:pt x="64432" y="51689"/>
                    </a:lnTo>
                    <a:lnTo>
                      <a:pt x="29700" y="71778"/>
                    </a:lnTo>
                    <a:lnTo>
                      <a:pt x="17707" y="75928"/>
                    </a:lnTo>
                    <a:lnTo>
                      <a:pt x="9712" y="74016"/>
                    </a:lnTo>
                    <a:lnTo>
                      <a:pt x="4382" y="68061"/>
                    </a:lnTo>
                    <a:lnTo>
                      <a:pt x="829" y="59412"/>
                    </a:lnTo>
                    <a:lnTo>
                      <a:pt x="0" y="40443"/>
                    </a:lnTo>
                    <a:lnTo>
                      <a:pt x="4250" y="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" name="Freeform 32"/>
              <p:cNvSpPr/>
              <p:nvPr/>
            </p:nvSpPr>
            <p:spPr>
              <a:xfrm>
                <a:off x="5114152" y="1529461"/>
                <a:ext cx="116067" cy="216400"/>
              </a:xfrm>
              <a:custGeom>
                <a:avLst/>
                <a:gdLst/>
                <a:ahLst/>
                <a:cxnLst/>
                <a:rect l="0" t="0" r="0" b="0"/>
                <a:pathLst>
                  <a:path w="116067" h="216400">
                    <a:moveTo>
                      <a:pt x="105284" y="0"/>
                    </a:moveTo>
                    <a:lnTo>
                      <a:pt x="52579" y="19128"/>
                    </a:lnTo>
                    <a:lnTo>
                      <a:pt x="36627" y="30338"/>
                    </a:lnTo>
                    <a:lnTo>
                      <a:pt x="27977" y="49359"/>
                    </a:lnTo>
                    <a:lnTo>
                      <a:pt x="22424" y="99697"/>
                    </a:lnTo>
                    <a:lnTo>
                      <a:pt x="24307" y="106239"/>
                    </a:lnTo>
                    <a:lnTo>
                      <a:pt x="27903" y="108261"/>
                    </a:lnTo>
                    <a:lnTo>
                      <a:pt x="32640" y="107269"/>
                    </a:lnTo>
                    <a:lnTo>
                      <a:pt x="56074" y="111462"/>
                    </a:lnTo>
                    <a:lnTo>
                      <a:pt x="85244" y="125703"/>
                    </a:lnTo>
                    <a:lnTo>
                      <a:pt x="110525" y="150329"/>
                    </a:lnTo>
                    <a:lnTo>
                      <a:pt x="114627" y="159881"/>
                    </a:lnTo>
                    <a:lnTo>
                      <a:pt x="116066" y="179853"/>
                    </a:lnTo>
                    <a:lnTo>
                      <a:pt x="109686" y="197308"/>
                    </a:lnTo>
                    <a:lnTo>
                      <a:pt x="104710" y="205238"/>
                    </a:lnTo>
                    <a:lnTo>
                      <a:pt x="96712" y="210525"/>
                    </a:lnTo>
                    <a:lnTo>
                      <a:pt x="75348" y="216399"/>
                    </a:lnTo>
                    <a:lnTo>
                      <a:pt x="13966" y="212147"/>
                    </a:lnTo>
                    <a:lnTo>
                      <a:pt x="0" y="21057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1" name="Group 40"/>
            <p:cNvGrpSpPr/>
            <p:nvPr/>
          </p:nvGrpSpPr>
          <p:grpSpPr>
            <a:xfrm>
              <a:off x="5798504" y="3614104"/>
              <a:ext cx="1782577" cy="235981"/>
              <a:chOff x="5798504" y="3614104"/>
              <a:chExt cx="1782577" cy="235981"/>
            </a:xfrm>
          </p:grpSpPr>
          <p:sp>
            <p:nvSpPr>
              <p:cNvPr id="35" name="Freeform 34"/>
              <p:cNvSpPr/>
              <p:nvPr/>
            </p:nvSpPr>
            <p:spPr>
              <a:xfrm>
                <a:off x="5798504" y="3635161"/>
                <a:ext cx="21058" cy="126343"/>
              </a:xfrm>
              <a:custGeom>
                <a:avLst/>
                <a:gdLst/>
                <a:ahLst/>
                <a:cxnLst/>
                <a:rect l="0" t="0" r="0" b="0"/>
                <a:pathLst>
                  <a:path w="21058" h="126343">
                    <a:moveTo>
                      <a:pt x="0" y="0"/>
                    </a:moveTo>
                    <a:lnTo>
                      <a:pt x="14654" y="53027"/>
                    </a:lnTo>
                    <a:lnTo>
                      <a:pt x="20214" y="107430"/>
                    </a:lnTo>
                    <a:lnTo>
                      <a:pt x="21057" y="126342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" name="Freeform 35"/>
              <p:cNvSpPr/>
              <p:nvPr/>
            </p:nvSpPr>
            <p:spPr>
              <a:xfrm>
                <a:off x="6174326" y="3645866"/>
                <a:ext cx="150604" cy="190943"/>
              </a:xfrm>
              <a:custGeom>
                <a:avLst/>
                <a:gdLst/>
                <a:ahLst/>
                <a:cxnLst/>
                <a:rect l="0" t="0" r="0" b="0"/>
                <a:pathLst>
                  <a:path w="150604" h="190943">
                    <a:moveTo>
                      <a:pt x="24261" y="41937"/>
                    </a:moveTo>
                    <a:lnTo>
                      <a:pt x="24261" y="19580"/>
                    </a:lnTo>
                    <a:lnTo>
                      <a:pt x="27771" y="11825"/>
                    </a:lnTo>
                    <a:lnTo>
                      <a:pt x="41029" y="88"/>
                    </a:lnTo>
                    <a:lnTo>
                      <a:pt x="48308" y="0"/>
                    </a:lnTo>
                    <a:lnTo>
                      <a:pt x="55499" y="3450"/>
                    </a:lnTo>
                    <a:lnTo>
                      <a:pt x="68561" y="16643"/>
                    </a:lnTo>
                    <a:lnTo>
                      <a:pt x="78264" y="34205"/>
                    </a:lnTo>
                    <a:lnTo>
                      <a:pt x="85621" y="82481"/>
                    </a:lnTo>
                    <a:lnTo>
                      <a:pt x="83954" y="133957"/>
                    </a:lnTo>
                    <a:lnTo>
                      <a:pt x="77697" y="155365"/>
                    </a:lnTo>
                    <a:lnTo>
                      <a:pt x="67117" y="172678"/>
                    </a:lnTo>
                    <a:lnTo>
                      <a:pt x="51497" y="185052"/>
                    </a:lnTo>
                    <a:lnTo>
                      <a:pt x="42418" y="189990"/>
                    </a:lnTo>
                    <a:lnTo>
                      <a:pt x="34026" y="190942"/>
                    </a:lnTo>
                    <a:lnTo>
                      <a:pt x="18462" y="185760"/>
                    </a:lnTo>
                    <a:lnTo>
                      <a:pt x="6866" y="172539"/>
                    </a:lnTo>
                    <a:lnTo>
                      <a:pt x="2135" y="164100"/>
                    </a:lnTo>
                    <a:lnTo>
                      <a:pt x="0" y="145365"/>
                    </a:lnTo>
                    <a:lnTo>
                      <a:pt x="1068" y="135456"/>
                    </a:lnTo>
                    <a:lnTo>
                      <a:pt x="5289" y="127680"/>
                    </a:lnTo>
                    <a:lnTo>
                      <a:pt x="19339" y="115920"/>
                    </a:lnTo>
                    <a:lnTo>
                      <a:pt x="27999" y="113486"/>
                    </a:lnTo>
                    <a:lnTo>
                      <a:pt x="46979" y="113901"/>
                    </a:lnTo>
                    <a:lnTo>
                      <a:pt x="63993" y="121105"/>
                    </a:lnTo>
                    <a:lnTo>
                      <a:pt x="99570" y="139204"/>
                    </a:lnTo>
                    <a:lnTo>
                      <a:pt x="150603" y="147222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Freeform 36"/>
              <p:cNvSpPr/>
              <p:nvPr/>
            </p:nvSpPr>
            <p:spPr>
              <a:xfrm>
                <a:off x="6577613" y="3617031"/>
                <a:ext cx="109362" cy="189486"/>
              </a:xfrm>
              <a:custGeom>
                <a:avLst/>
                <a:gdLst/>
                <a:ahLst/>
                <a:cxnLst/>
                <a:rect l="0" t="0" r="0" b="0"/>
                <a:pathLst>
                  <a:path w="109362" h="189486">
                    <a:moveTo>
                      <a:pt x="21057" y="18130"/>
                    </a:moveTo>
                    <a:lnTo>
                      <a:pt x="32235" y="6952"/>
                    </a:lnTo>
                    <a:lnTo>
                      <a:pt x="50201" y="1463"/>
                    </a:lnTo>
                    <a:lnTo>
                      <a:pt x="61543" y="0"/>
                    </a:lnTo>
                    <a:lnTo>
                      <a:pt x="69105" y="3703"/>
                    </a:lnTo>
                    <a:lnTo>
                      <a:pt x="74146" y="10852"/>
                    </a:lnTo>
                    <a:lnTo>
                      <a:pt x="77506" y="20297"/>
                    </a:lnTo>
                    <a:lnTo>
                      <a:pt x="77407" y="28933"/>
                    </a:lnTo>
                    <a:lnTo>
                      <a:pt x="71057" y="44768"/>
                    </a:lnTo>
                    <a:lnTo>
                      <a:pt x="71938" y="51097"/>
                    </a:lnTo>
                    <a:lnTo>
                      <a:pt x="76035" y="56485"/>
                    </a:lnTo>
                    <a:lnTo>
                      <a:pt x="82275" y="61247"/>
                    </a:lnTo>
                    <a:lnTo>
                      <a:pt x="96647" y="84718"/>
                    </a:lnTo>
                    <a:lnTo>
                      <a:pt x="108315" y="113899"/>
                    </a:lnTo>
                    <a:lnTo>
                      <a:pt x="109361" y="134393"/>
                    </a:lnTo>
                    <a:lnTo>
                      <a:pt x="104757" y="154030"/>
                    </a:lnTo>
                    <a:lnTo>
                      <a:pt x="94911" y="170557"/>
                    </a:lnTo>
                    <a:lnTo>
                      <a:pt x="76498" y="182581"/>
                    </a:lnTo>
                    <a:lnTo>
                      <a:pt x="53886" y="189485"/>
                    </a:lnTo>
                    <a:lnTo>
                      <a:pt x="0" y="186586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 37"/>
              <p:cNvSpPr/>
              <p:nvPr/>
            </p:nvSpPr>
            <p:spPr>
              <a:xfrm>
                <a:off x="7087732" y="3656218"/>
                <a:ext cx="16307" cy="168457"/>
              </a:xfrm>
              <a:custGeom>
                <a:avLst/>
                <a:gdLst/>
                <a:ahLst/>
                <a:cxnLst/>
                <a:rect l="0" t="0" r="0" b="0"/>
                <a:pathLst>
                  <a:path w="16307" h="168457">
                    <a:moveTo>
                      <a:pt x="16306" y="0"/>
                    </a:moveTo>
                    <a:lnTo>
                      <a:pt x="7972" y="37477"/>
                    </a:lnTo>
                    <a:lnTo>
                      <a:pt x="0" y="94146"/>
                    </a:lnTo>
                    <a:lnTo>
                      <a:pt x="4290" y="136750"/>
                    </a:lnTo>
                    <a:lnTo>
                      <a:pt x="5777" y="168456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Freeform 38"/>
              <p:cNvSpPr/>
              <p:nvPr/>
            </p:nvSpPr>
            <p:spPr>
              <a:xfrm>
                <a:off x="6993988" y="3687803"/>
                <a:ext cx="78465" cy="87488"/>
              </a:xfrm>
              <a:custGeom>
                <a:avLst/>
                <a:gdLst/>
                <a:ahLst/>
                <a:cxnLst/>
                <a:rect l="0" t="0" r="0" b="0"/>
                <a:pathLst>
                  <a:path w="78465" h="87488">
                    <a:moveTo>
                      <a:pt x="78464" y="52643"/>
                    </a:moveTo>
                    <a:lnTo>
                      <a:pt x="60484" y="68284"/>
                    </a:lnTo>
                    <a:lnTo>
                      <a:pt x="14312" y="87487"/>
                    </a:lnTo>
                    <a:lnTo>
                      <a:pt x="7620" y="85231"/>
                    </a:lnTo>
                    <a:lnTo>
                      <a:pt x="3159" y="79047"/>
                    </a:lnTo>
                    <a:lnTo>
                      <a:pt x="185" y="70246"/>
                    </a:lnTo>
                    <a:lnTo>
                      <a:pt x="0" y="51108"/>
                    </a:lnTo>
                    <a:lnTo>
                      <a:pt x="4765" y="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Freeform 39"/>
              <p:cNvSpPr/>
              <p:nvPr/>
            </p:nvSpPr>
            <p:spPr>
              <a:xfrm>
                <a:off x="7459630" y="3614104"/>
                <a:ext cx="121451" cy="235981"/>
              </a:xfrm>
              <a:custGeom>
                <a:avLst/>
                <a:gdLst/>
                <a:ahLst/>
                <a:cxnLst/>
                <a:rect l="0" t="0" r="0" b="0"/>
                <a:pathLst>
                  <a:path w="121451" h="235981">
                    <a:moveTo>
                      <a:pt x="97134" y="0"/>
                    </a:moveTo>
                    <a:lnTo>
                      <a:pt x="85955" y="11178"/>
                    </a:lnTo>
                    <a:lnTo>
                      <a:pt x="67989" y="16667"/>
                    </a:lnTo>
                    <a:lnTo>
                      <a:pt x="23917" y="25779"/>
                    </a:lnTo>
                    <a:lnTo>
                      <a:pt x="15567" y="31224"/>
                    </a:lnTo>
                    <a:lnTo>
                      <a:pt x="3170" y="46633"/>
                    </a:lnTo>
                    <a:lnTo>
                      <a:pt x="0" y="65179"/>
                    </a:lnTo>
                    <a:lnTo>
                      <a:pt x="7497" y="105682"/>
                    </a:lnTo>
                    <a:lnTo>
                      <a:pt x="11640" y="110229"/>
                    </a:lnTo>
                    <a:lnTo>
                      <a:pt x="16741" y="110920"/>
                    </a:lnTo>
                    <a:lnTo>
                      <a:pt x="30988" y="107789"/>
                    </a:lnTo>
                    <a:lnTo>
                      <a:pt x="52918" y="106398"/>
                    </a:lnTo>
                    <a:lnTo>
                      <a:pt x="72023" y="112018"/>
                    </a:lnTo>
                    <a:lnTo>
                      <a:pt x="103352" y="134691"/>
                    </a:lnTo>
                    <a:lnTo>
                      <a:pt x="119384" y="160401"/>
                    </a:lnTo>
                    <a:lnTo>
                      <a:pt x="121450" y="180084"/>
                    </a:lnTo>
                    <a:lnTo>
                      <a:pt x="117300" y="200530"/>
                    </a:lnTo>
                    <a:lnTo>
                      <a:pt x="107656" y="221315"/>
                    </a:lnTo>
                    <a:lnTo>
                      <a:pt x="99469" y="228262"/>
                    </a:lnTo>
                    <a:lnTo>
                      <a:pt x="77895" y="235980"/>
                    </a:lnTo>
                    <a:lnTo>
                      <a:pt x="23434" y="231627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2" name="Freeform 41"/>
            <p:cNvSpPr/>
            <p:nvPr/>
          </p:nvSpPr>
          <p:spPr>
            <a:xfrm>
              <a:off x="5289801" y="3477233"/>
              <a:ext cx="110651" cy="106555"/>
            </a:xfrm>
            <a:custGeom>
              <a:avLst/>
              <a:gdLst/>
              <a:ahLst/>
              <a:cxnLst/>
              <a:rect l="0" t="0" r="0" b="0"/>
              <a:pathLst>
                <a:path w="110651" h="106555">
                  <a:moveTo>
                    <a:pt x="55978" y="0"/>
                  </a:moveTo>
                  <a:lnTo>
                    <a:pt x="31931" y="9575"/>
                  </a:lnTo>
                  <a:lnTo>
                    <a:pt x="17604" y="20244"/>
                  </a:lnTo>
                  <a:lnTo>
                    <a:pt x="1974" y="44993"/>
                  </a:lnTo>
                  <a:lnTo>
                    <a:pt x="0" y="67570"/>
                  </a:lnTo>
                  <a:lnTo>
                    <a:pt x="1112" y="80142"/>
                  </a:lnTo>
                  <a:lnTo>
                    <a:pt x="5362" y="89693"/>
                  </a:lnTo>
                  <a:lnTo>
                    <a:pt x="19444" y="103425"/>
                  </a:lnTo>
                  <a:lnTo>
                    <a:pt x="28112" y="106385"/>
                  </a:lnTo>
                  <a:lnTo>
                    <a:pt x="47103" y="106554"/>
                  </a:lnTo>
                  <a:lnTo>
                    <a:pt x="64121" y="99610"/>
                  </a:lnTo>
                  <a:lnTo>
                    <a:pt x="94111" y="76088"/>
                  </a:lnTo>
                  <a:lnTo>
                    <a:pt x="109910" y="50231"/>
                  </a:lnTo>
                  <a:lnTo>
                    <a:pt x="110650" y="40506"/>
                  </a:lnTo>
                  <a:lnTo>
                    <a:pt x="105233" y="20343"/>
                  </a:lnTo>
                  <a:lnTo>
                    <a:pt x="99343" y="14732"/>
                  </a:lnTo>
                  <a:lnTo>
                    <a:pt x="91907" y="12161"/>
                  </a:lnTo>
                  <a:lnTo>
                    <a:pt x="55978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5" name="Group 44"/>
            <p:cNvGrpSpPr/>
            <p:nvPr/>
          </p:nvGrpSpPr>
          <p:grpSpPr>
            <a:xfrm>
              <a:off x="5177323" y="3719389"/>
              <a:ext cx="136871" cy="189514"/>
              <a:chOff x="5177323" y="3719389"/>
              <a:chExt cx="136871" cy="189514"/>
            </a:xfrm>
          </p:grpSpPr>
          <p:sp>
            <p:nvSpPr>
              <p:cNvPr id="43" name="Freeform 42"/>
              <p:cNvSpPr/>
              <p:nvPr/>
            </p:nvSpPr>
            <p:spPr>
              <a:xfrm>
                <a:off x="5177323" y="3856259"/>
                <a:ext cx="63172" cy="21058"/>
              </a:xfrm>
              <a:custGeom>
                <a:avLst/>
                <a:gdLst/>
                <a:ahLst/>
                <a:cxnLst/>
                <a:rect l="0" t="0" r="0" b="0"/>
                <a:pathLst>
                  <a:path w="63172" h="21058">
                    <a:moveTo>
                      <a:pt x="63171" y="0"/>
                    </a:moveTo>
                    <a:lnTo>
                      <a:pt x="0" y="21057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4" name="Freeform 43"/>
              <p:cNvSpPr/>
              <p:nvPr/>
            </p:nvSpPr>
            <p:spPr>
              <a:xfrm>
                <a:off x="5293136" y="3719389"/>
                <a:ext cx="21058" cy="189514"/>
              </a:xfrm>
              <a:custGeom>
                <a:avLst/>
                <a:gdLst/>
                <a:ahLst/>
                <a:cxnLst/>
                <a:rect l="0" t="0" r="0" b="0"/>
                <a:pathLst>
                  <a:path w="21058" h="189514">
                    <a:moveTo>
                      <a:pt x="0" y="0"/>
                    </a:moveTo>
                    <a:lnTo>
                      <a:pt x="3120" y="48931"/>
                    </a:lnTo>
                    <a:lnTo>
                      <a:pt x="8333" y="96776"/>
                    </a:lnTo>
                    <a:lnTo>
                      <a:pt x="15684" y="154167"/>
                    </a:lnTo>
                    <a:lnTo>
                      <a:pt x="21057" y="189513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8" name="Group 47"/>
            <p:cNvGrpSpPr/>
            <p:nvPr/>
          </p:nvGrpSpPr>
          <p:grpSpPr>
            <a:xfrm>
              <a:off x="5072038" y="4203421"/>
              <a:ext cx="242156" cy="210828"/>
              <a:chOff x="5072038" y="4203421"/>
              <a:chExt cx="242156" cy="210828"/>
            </a:xfrm>
          </p:grpSpPr>
          <p:sp>
            <p:nvSpPr>
              <p:cNvPr id="46" name="Freeform 45"/>
              <p:cNvSpPr/>
              <p:nvPr/>
            </p:nvSpPr>
            <p:spPr>
              <a:xfrm>
                <a:off x="5072038" y="4319513"/>
                <a:ext cx="63172" cy="21058"/>
              </a:xfrm>
              <a:custGeom>
                <a:avLst/>
                <a:gdLst/>
                <a:ahLst/>
                <a:cxnLst/>
                <a:rect l="0" t="0" r="0" b="0"/>
                <a:pathLst>
                  <a:path w="63172" h="21058">
                    <a:moveTo>
                      <a:pt x="63171" y="0"/>
                    </a:moveTo>
                    <a:lnTo>
                      <a:pt x="0" y="21057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Freeform 46"/>
              <p:cNvSpPr/>
              <p:nvPr/>
            </p:nvSpPr>
            <p:spPr>
              <a:xfrm>
                <a:off x="5156265" y="4203421"/>
                <a:ext cx="157929" cy="210828"/>
              </a:xfrm>
              <a:custGeom>
                <a:avLst/>
                <a:gdLst/>
                <a:ahLst/>
                <a:cxnLst/>
                <a:rect l="0" t="0" r="0" b="0"/>
                <a:pathLst>
                  <a:path w="157929" h="210828">
                    <a:moveTo>
                      <a:pt x="0" y="52921"/>
                    </a:moveTo>
                    <a:lnTo>
                      <a:pt x="9576" y="21638"/>
                    </a:lnTo>
                    <a:lnTo>
                      <a:pt x="20244" y="5482"/>
                    </a:lnTo>
                    <a:lnTo>
                      <a:pt x="27534" y="1408"/>
                    </a:lnTo>
                    <a:lnTo>
                      <a:pt x="44993" y="0"/>
                    </a:lnTo>
                    <a:lnTo>
                      <a:pt x="53392" y="3602"/>
                    </a:lnTo>
                    <a:lnTo>
                      <a:pt x="68964" y="16964"/>
                    </a:lnTo>
                    <a:lnTo>
                      <a:pt x="77444" y="40839"/>
                    </a:lnTo>
                    <a:lnTo>
                      <a:pt x="82888" y="98238"/>
                    </a:lnTo>
                    <a:lnTo>
                      <a:pt x="75558" y="153466"/>
                    </a:lnTo>
                    <a:lnTo>
                      <a:pt x="65022" y="187217"/>
                    </a:lnTo>
                    <a:lnTo>
                      <a:pt x="53855" y="204635"/>
                    </a:lnTo>
                    <a:lnTo>
                      <a:pt x="45262" y="209046"/>
                    </a:lnTo>
                    <a:lnTo>
                      <a:pt x="23236" y="210827"/>
                    </a:lnTo>
                    <a:lnTo>
                      <a:pt x="15491" y="206155"/>
                    </a:lnTo>
                    <a:lnTo>
                      <a:pt x="10327" y="198361"/>
                    </a:lnTo>
                    <a:lnTo>
                      <a:pt x="6885" y="188485"/>
                    </a:lnTo>
                    <a:lnTo>
                      <a:pt x="9299" y="168154"/>
                    </a:lnTo>
                    <a:lnTo>
                      <a:pt x="13219" y="157819"/>
                    </a:lnTo>
                    <a:lnTo>
                      <a:pt x="20511" y="150929"/>
                    </a:lnTo>
                    <a:lnTo>
                      <a:pt x="41092" y="143274"/>
                    </a:lnTo>
                    <a:lnTo>
                      <a:pt x="62717" y="142990"/>
                    </a:lnTo>
                    <a:lnTo>
                      <a:pt x="115754" y="153126"/>
                    </a:lnTo>
                    <a:lnTo>
                      <a:pt x="157928" y="147677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51" name="Group 50"/>
            <p:cNvGrpSpPr/>
            <p:nvPr/>
          </p:nvGrpSpPr>
          <p:grpSpPr>
            <a:xfrm>
              <a:off x="5103623" y="4663691"/>
              <a:ext cx="164499" cy="234890"/>
              <a:chOff x="5103623" y="4663691"/>
              <a:chExt cx="164499" cy="234890"/>
            </a:xfrm>
          </p:grpSpPr>
          <p:sp>
            <p:nvSpPr>
              <p:cNvPr id="49" name="Freeform 48"/>
              <p:cNvSpPr/>
              <p:nvPr/>
            </p:nvSpPr>
            <p:spPr>
              <a:xfrm>
                <a:off x="5103623" y="4772238"/>
                <a:ext cx="42115" cy="21059"/>
              </a:xfrm>
              <a:custGeom>
                <a:avLst/>
                <a:gdLst/>
                <a:ahLst/>
                <a:cxnLst/>
                <a:rect l="0" t="0" r="0" b="0"/>
                <a:pathLst>
                  <a:path w="42115" h="21059">
                    <a:moveTo>
                      <a:pt x="42114" y="0"/>
                    </a:moveTo>
                    <a:lnTo>
                      <a:pt x="13995" y="11453"/>
                    </a:lnTo>
                    <a:lnTo>
                      <a:pt x="0" y="21058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Freeform 49"/>
              <p:cNvSpPr/>
              <p:nvPr/>
            </p:nvSpPr>
            <p:spPr>
              <a:xfrm>
                <a:off x="5166794" y="4663691"/>
                <a:ext cx="101328" cy="234890"/>
              </a:xfrm>
              <a:custGeom>
                <a:avLst/>
                <a:gdLst/>
                <a:ahLst/>
                <a:cxnLst/>
                <a:rect l="0" t="0" r="0" b="0"/>
                <a:pathLst>
                  <a:path w="101328" h="234890">
                    <a:moveTo>
                      <a:pt x="0" y="34848"/>
                    </a:moveTo>
                    <a:lnTo>
                      <a:pt x="5589" y="18080"/>
                    </a:lnTo>
                    <a:lnTo>
                      <a:pt x="17692" y="6728"/>
                    </a:lnTo>
                    <a:lnTo>
                      <a:pt x="25833" y="2063"/>
                    </a:lnTo>
                    <a:lnTo>
                      <a:pt x="44237" y="0"/>
                    </a:lnTo>
                    <a:lnTo>
                      <a:pt x="54057" y="1087"/>
                    </a:lnTo>
                    <a:lnTo>
                      <a:pt x="61775" y="5322"/>
                    </a:lnTo>
                    <a:lnTo>
                      <a:pt x="73469" y="19385"/>
                    </a:lnTo>
                    <a:lnTo>
                      <a:pt x="75885" y="28049"/>
                    </a:lnTo>
                    <a:lnTo>
                      <a:pt x="75451" y="47034"/>
                    </a:lnTo>
                    <a:lnTo>
                      <a:pt x="68239" y="64051"/>
                    </a:lnTo>
                    <a:lnTo>
                      <a:pt x="63040" y="71864"/>
                    </a:lnTo>
                    <a:lnTo>
                      <a:pt x="63084" y="79412"/>
                    </a:lnTo>
                    <a:lnTo>
                      <a:pt x="66622" y="86784"/>
                    </a:lnTo>
                    <a:lnTo>
                      <a:pt x="91929" y="121016"/>
                    </a:lnTo>
                    <a:lnTo>
                      <a:pt x="99348" y="144115"/>
                    </a:lnTo>
                    <a:lnTo>
                      <a:pt x="101327" y="156826"/>
                    </a:lnTo>
                    <a:lnTo>
                      <a:pt x="97287" y="180307"/>
                    </a:lnTo>
                    <a:lnTo>
                      <a:pt x="81858" y="210138"/>
                    </a:lnTo>
                    <a:lnTo>
                      <a:pt x="69137" y="223888"/>
                    </a:lnTo>
                    <a:lnTo>
                      <a:pt x="42114" y="234889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55" name="Group 54"/>
            <p:cNvGrpSpPr/>
            <p:nvPr/>
          </p:nvGrpSpPr>
          <p:grpSpPr>
            <a:xfrm>
              <a:off x="5124680" y="5130207"/>
              <a:ext cx="189514" cy="178986"/>
              <a:chOff x="5124680" y="5130207"/>
              <a:chExt cx="189514" cy="178986"/>
            </a:xfrm>
          </p:grpSpPr>
          <p:sp>
            <p:nvSpPr>
              <p:cNvPr id="52" name="Freeform 51"/>
              <p:cNvSpPr/>
              <p:nvPr/>
            </p:nvSpPr>
            <p:spPr>
              <a:xfrm>
                <a:off x="5124680" y="5224964"/>
                <a:ext cx="42115" cy="42115"/>
              </a:xfrm>
              <a:custGeom>
                <a:avLst/>
                <a:gdLst/>
                <a:ahLst/>
                <a:cxnLst/>
                <a:rect l="0" t="0" r="0" b="0"/>
                <a:pathLst>
                  <a:path w="42115" h="42115">
                    <a:moveTo>
                      <a:pt x="42114" y="0"/>
                    </a:moveTo>
                    <a:lnTo>
                      <a:pt x="0" y="42114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3" name="Freeform 52"/>
              <p:cNvSpPr/>
              <p:nvPr/>
            </p:nvSpPr>
            <p:spPr>
              <a:xfrm>
                <a:off x="5287547" y="5130207"/>
                <a:ext cx="26647" cy="178986"/>
              </a:xfrm>
              <a:custGeom>
                <a:avLst/>
                <a:gdLst/>
                <a:ahLst/>
                <a:cxnLst/>
                <a:rect l="0" t="0" r="0" b="0"/>
                <a:pathLst>
                  <a:path w="26647" h="178986">
                    <a:moveTo>
                      <a:pt x="5589" y="0"/>
                    </a:moveTo>
                    <a:lnTo>
                      <a:pt x="0" y="16768"/>
                    </a:lnTo>
                    <a:lnTo>
                      <a:pt x="375" y="34359"/>
                    </a:lnTo>
                    <a:lnTo>
                      <a:pt x="6072" y="91829"/>
                    </a:lnTo>
                    <a:lnTo>
                      <a:pt x="20153" y="147014"/>
                    </a:lnTo>
                    <a:lnTo>
                      <a:pt x="26646" y="178985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4" name="Freeform 53"/>
              <p:cNvSpPr/>
              <p:nvPr/>
            </p:nvSpPr>
            <p:spPr>
              <a:xfrm>
                <a:off x="5198379" y="5172321"/>
                <a:ext cx="84229" cy="56769"/>
              </a:xfrm>
              <a:custGeom>
                <a:avLst/>
                <a:gdLst/>
                <a:ahLst/>
                <a:cxnLst/>
                <a:rect l="0" t="0" r="0" b="0"/>
                <a:pathLst>
                  <a:path w="84229" h="56769">
                    <a:moveTo>
                      <a:pt x="84228" y="42114"/>
                    </a:moveTo>
                    <a:lnTo>
                      <a:pt x="31201" y="56768"/>
                    </a:lnTo>
                    <a:lnTo>
                      <a:pt x="23141" y="55393"/>
                    </a:lnTo>
                    <a:lnTo>
                      <a:pt x="16597" y="50967"/>
                    </a:lnTo>
                    <a:lnTo>
                      <a:pt x="11065" y="44507"/>
                    </a:lnTo>
                    <a:lnTo>
                      <a:pt x="4918" y="27970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58" name="Group 57"/>
            <p:cNvGrpSpPr/>
            <p:nvPr/>
          </p:nvGrpSpPr>
          <p:grpSpPr>
            <a:xfrm>
              <a:off x="5145737" y="5498705"/>
              <a:ext cx="187147" cy="273742"/>
              <a:chOff x="5145737" y="5498705"/>
              <a:chExt cx="187147" cy="273742"/>
            </a:xfrm>
          </p:grpSpPr>
          <p:sp>
            <p:nvSpPr>
              <p:cNvPr id="56" name="Freeform 55"/>
              <p:cNvSpPr/>
              <p:nvPr/>
            </p:nvSpPr>
            <p:spPr>
              <a:xfrm>
                <a:off x="5145737" y="5593461"/>
                <a:ext cx="63172" cy="21058"/>
              </a:xfrm>
              <a:custGeom>
                <a:avLst/>
                <a:gdLst/>
                <a:ahLst/>
                <a:cxnLst/>
                <a:rect l="0" t="0" r="0" b="0"/>
                <a:pathLst>
                  <a:path w="63172" h="21058">
                    <a:moveTo>
                      <a:pt x="63171" y="0"/>
                    </a:moveTo>
                    <a:lnTo>
                      <a:pt x="37955" y="14472"/>
                    </a:lnTo>
                    <a:lnTo>
                      <a:pt x="0" y="21057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7" name="Freeform 56"/>
              <p:cNvSpPr/>
              <p:nvPr/>
            </p:nvSpPr>
            <p:spPr>
              <a:xfrm>
                <a:off x="5251022" y="5498705"/>
                <a:ext cx="81862" cy="273742"/>
              </a:xfrm>
              <a:custGeom>
                <a:avLst/>
                <a:gdLst/>
                <a:ahLst/>
                <a:cxnLst/>
                <a:rect l="0" t="0" r="0" b="0"/>
                <a:pathLst>
                  <a:path w="81862" h="273742">
                    <a:moveTo>
                      <a:pt x="52643" y="0"/>
                    </a:moveTo>
                    <a:lnTo>
                      <a:pt x="14269" y="29308"/>
                    </a:lnTo>
                    <a:lnTo>
                      <a:pt x="6342" y="48901"/>
                    </a:lnTo>
                    <a:lnTo>
                      <a:pt x="3989" y="72036"/>
                    </a:lnTo>
                    <a:lnTo>
                      <a:pt x="6842" y="94017"/>
                    </a:lnTo>
                    <a:lnTo>
                      <a:pt x="10410" y="98943"/>
                    </a:lnTo>
                    <a:lnTo>
                      <a:pt x="15129" y="99887"/>
                    </a:lnTo>
                    <a:lnTo>
                      <a:pt x="20615" y="98177"/>
                    </a:lnTo>
                    <a:lnTo>
                      <a:pt x="45102" y="101359"/>
                    </a:lnTo>
                    <a:lnTo>
                      <a:pt x="52295" y="106177"/>
                    </a:lnTo>
                    <a:lnTo>
                      <a:pt x="63407" y="120889"/>
                    </a:lnTo>
                    <a:lnTo>
                      <a:pt x="76239" y="148903"/>
                    </a:lnTo>
                    <a:lnTo>
                      <a:pt x="81861" y="185019"/>
                    </a:lnTo>
                    <a:lnTo>
                      <a:pt x="77937" y="219767"/>
                    </a:lnTo>
                    <a:lnTo>
                      <a:pt x="69344" y="238444"/>
                    </a:lnTo>
                    <a:lnTo>
                      <a:pt x="63777" y="246700"/>
                    </a:lnTo>
                    <a:lnTo>
                      <a:pt x="48232" y="258993"/>
                    </a:lnTo>
                    <a:lnTo>
                      <a:pt x="30795" y="267186"/>
                    </a:lnTo>
                    <a:lnTo>
                      <a:pt x="0" y="273741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70" name="Group 69"/>
            <p:cNvGrpSpPr/>
            <p:nvPr/>
          </p:nvGrpSpPr>
          <p:grpSpPr>
            <a:xfrm>
              <a:off x="3145322" y="3604490"/>
              <a:ext cx="1958302" cy="272827"/>
              <a:chOff x="3145322" y="3604490"/>
              <a:chExt cx="1958302" cy="272827"/>
            </a:xfrm>
          </p:grpSpPr>
          <p:sp>
            <p:nvSpPr>
              <p:cNvPr id="59" name="Freeform 58"/>
              <p:cNvSpPr/>
              <p:nvPr/>
            </p:nvSpPr>
            <p:spPr>
              <a:xfrm>
                <a:off x="4987809" y="3650629"/>
                <a:ext cx="63172" cy="16118"/>
              </a:xfrm>
              <a:custGeom>
                <a:avLst/>
                <a:gdLst/>
                <a:ahLst/>
                <a:cxnLst/>
                <a:rect l="0" t="0" r="0" b="0"/>
                <a:pathLst>
                  <a:path w="63172" h="16118">
                    <a:moveTo>
                      <a:pt x="63171" y="5589"/>
                    </a:moveTo>
                    <a:lnTo>
                      <a:pt x="46404" y="0"/>
                    </a:lnTo>
                    <a:lnTo>
                      <a:pt x="39125" y="693"/>
                    </a:lnTo>
                    <a:lnTo>
                      <a:pt x="0" y="16117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0" name="Freeform 59"/>
              <p:cNvSpPr/>
              <p:nvPr/>
            </p:nvSpPr>
            <p:spPr>
              <a:xfrm>
                <a:off x="5103623" y="3624632"/>
                <a:ext cx="1" cy="73701"/>
              </a:xfrm>
              <a:custGeom>
                <a:avLst/>
                <a:gdLst/>
                <a:ahLst/>
                <a:cxnLst/>
                <a:rect l="0" t="0" r="0" b="0"/>
                <a:pathLst>
                  <a:path w="1" h="73701">
                    <a:moveTo>
                      <a:pt x="0" y="0"/>
                    </a:moveTo>
                    <a:lnTo>
                      <a:pt x="0" y="42692"/>
                    </a:lnTo>
                    <a:lnTo>
                      <a:pt x="0" y="7370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1" name="Freeform 60"/>
              <p:cNvSpPr/>
              <p:nvPr/>
            </p:nvSpPr>
            <p:spPr>
              <a:xfrm>
                <a:off x="4419271" y="3698332"/>
                <a:ext cx="42115" cy="10529"/>
              </a:xfrm>
              <a:custGeom>
                <a:avLst/>
                <a:gdLst/>
                <a:ahLst/>
                <a:cxnLst/>
                <a:rect l="0" t="0" r="0" b="0"/>
                <a:pathLst>
                  <a:path w="42115" h="10529">
                    <a:moveTo>
                      <a:pt x="42114" y="0"/>
                    </a:moveTo>
                    <a:lnTo>
                      <a:pt x="0" y="10528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" name="Freeform 61"/>
              <p:cNvSpPr/>
              <p:nvPr/>
            </p:nvSpPr>
            <p:spPr>
              <a:xfrm>
                <a:off x="4524146" y="3604490"/>
                <a:ext cx="137281" cy="178228"/>
              </a:xfrm>
              <a:custGeom>
                <a:avLst/>
                <a:gdLst/>
                <a:ahLst/>
                <a:cxnLst/>
                <a:rect l="0" t="0" r="0" b="0"/>
                <a:pathLst>
                  <a:path w="137281" h="178228">
                    <a:moveTo>
                      <a:pt x="21467" y="30671"/>
                    </a:moveTo>
                    <a:lnTo>
                      <a:pt x="21467" y="8314"/>
                    </a:lnTo>
                    <a:lnTo>
                      <a:pt x="24976" y="2898"/>
                    </a:lnTo>
                    <a:lnTo>
                      <a:pt x="30825" y="457"/>
                    </a:lnTo>
                    <a:lnTo>
                      <a:pt x="38234" y="0"/>
                    </a:lnTo>
                    <a:lnTo>
                      <a:pt x="45513" y="3205"/>
                    </a:lnTo>
                    <a:lnTo>
                      <a:pt x="59840" y="16124"/>
                    </a:lnTo>
                    <a:lnTo>
                      <a:pt x="67767" y="36684"/>
                    </a:lnTo>
                    <a:lnTo>
                      <a:pt x="79340" y="93247"/>
                    </a:lnTo>
                    <a:lnTo>
                      <a:pt x="69440" y="146406"/>
                    </a:lnTo>
                    <a:lnTo>
                      <a:pt x="54138" y="172457"/>
                    </a:lnTo>
                    <a:lnTo>
                      <a:pt x="46757" y="176668"/>
                    </a:lnTo>
                    <a:lnTo>
                      <a:pt x="29198" y="178227"/>
                    </a:lnTo>
                    <a:lnTo>
                      <a:pt x="12815" y="171900"/>
                    </a:lnTo>
                    <a:lnTo>
                      <a:pt x="5170" y="166938"/>
                    </a:lnTo>
                    <a:lnTo>
                      <a:pt x="1244" y="158950"/>
                    </a:lnTo>
                    <a:lnTo>
                      <a:pt x="0" y="137597"/>
                    </a:lnTo>
                    <a:lnTo>
                      <a:pt x="4816" y="130031"/>
                    </a:lnTo>
                    <a:lnTo>
                      <a:pt x="12706" y="124987"/>
                    </a:lnTo>
                    <a:lnTo>
                      <a:pt x="46167" y="117888"/>
                    </a:lnTo>
                    <a:lnTo>
                      <a:pt x="82598" y="118904"/>
                    </a:lnTo>
                    <a:lnTo>
                      <a:pt x="137280" y="125427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3" name="Freeform 62"/>
              <p:cNvSpPr/>
              <p:nvPr/>
            </p:nvSpPr>
            <p:spPr>
              <a:xfrm>
                <a:off x="3987602" y="3687803"/>
                <a:ext cx="42115" cy="1"/>
              </a:xfrm>
              <a:custGeom>
                <a:avLst/>
                <a:gdLst/>
                <a:ahLst/>
                <a:cxnLst/>
                <a:rect l="0" t="0" r="0" b="0"/>
                <a:pathLst>
                  <a:path w="42115" h="1">
                    <a:moveTo>
                      <a:pt x="42114" y="0"/>
                    </a:move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4" name="Freeform 63"/>
              <p:cNvSpPr/>
              <p:nvPr/>
            </p:nvSpPr>
            <p:spPr>
              <a:xfrm>
                <a:off x="4082359" y="3623809"/>
                <a:ext cx="101073" cy="169280"/>
              </a:xfrm>
              <a:custGeom>
                <a:avLst/>
                <a:gdLst/>
                <a:ahLst/>
                <a:cxnLst/>
                <a:rect l="0" t="0" r="0" b="0"/>
                <a:pathLst>
                  <a:path w="101073" h="169280">
                    <a:moveTo>
                      <a:pt x="0" y="21880"/>
                    </a:moveTo>
                    <a:lnTo>
                      <a:pt x="5589" y="5113"/>
                    </a:lnTo>
                    <a:lnTo>
                      <a:pt x="10745" y="1343"/>
                    </a:lnTo>
                    <a:lnTo>
                      <a:pt x="17692" y="0"/>
                    </a:lnTo>
                    <a:lnTo>
                      <a:pt x="25832" y="274"/>
                    </a:lnTo>
                    <a:lnTo>
                      <a:pt x="41117" y="6819"/>
                    </a:lnTo>
                    <a:lnTo>
                      <a:pt x="48468" y="11839"/>
                    </a:lnTo>
                    <a:lnTo>
                      <a:pt x="52199" y="19865"/>
                    </a:lnTo>
                    <a:lnTo>
                      <a:pt x="53225" y="41262"/>
                    </a:lnTo>
                    <a:lnTo>
                      <a:pt x="56541" y="50009"/>
                    </a:lnTo>
                    <a:lnTo>
                      <a:pt x="95806" y="91367"/>
                    </a:lnTo>
                    <a:lnTo>
                      <a:pt x="101072" y="113985"/>
                    </a:lnTo>
                    <a:lnTo>
                      <a:pt x="97173" y="133395"/>
                    </a:lnTo>
                    <a:lnTo>
                      <a:pt x="92858" y="141847"/>
                    </a:lnTo>
                    <a:lnTo>
                      <a:pt x="78705" y="154358"/>
                    </a:lnTo>
                    <a:lnTo>
                      <a:pt x="52642" y="169279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5" name="Freeform 64"/>
              <p:cNvSpPr/>
              <p:nvPr/>
            </p:nvSpPr>
            <p:spPr>
              <a:xfrm>
                <a:off x="3566462" y="3750975"/>
                <a:ext cx="63172" cy="10529"/>
              </a:xfrm>
              <a:custGeom>
                <a:avLst/>
                <a:gdLst/>
                <a:ahLst/>
                <a:cxnLst/>
                <a:rect l="0" t="0" r="0" b="0"/>
                <a:pathLst>
                  <a:path w="63172" h="10529">
                    <a:moveTo>
                      <a:pt x="63171" y="0"/>
                    </a:moveTo>
                    <a:lnTo>
                      <a:pt x="28813" y="8333"/>
                    </a:lnTo>
                    <a:lnTo>
                      <a:pt x="0" y="10528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6" name="Freeform 65"/>
              <p:cNvSpPr/>
              <p:nvPr/>
            </p:nvSpPr>
            <p:spPr>
              <a:xfrm>
                <a:off x="3760915" y="3656218"/>
                <a:ext cx="5590" cy="136871"/>
              </a:xfrm>
              <a:custGeom>
                <a:avLst/>
                <a:gdLst/>
                <a:ahLst/>
                <a:cxnLst/>
                <a:rect l="0" t="0" r="0" b="0"/>
                <a:pathLst>
                  <a:path w="5590" h="136871">
                    <a:moveTo>
                      <a:pt x="5589" y="0"/>
                    </a:moveTo>
                    <a:lnTo>
                      <a:pt x="0" y="16767"/>
                    </a:lnTo>
                    <a:lnTo>
                      <a:pt x="375" y="34358"/>
                    </a:lnTo>
                    <a:lnTo>
                      <a:pt x="4902" y="91829"/>
                    </a:lnTo>
                    <a:lnTo>
                      <a:pt x="5589" y="13687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7" name="Freeform 66"/>
              <p:cNvSpPr/>
              <p:nvPr/>
            </p:nvSpPr>
            <p:spPr>
              <a:xfrm>
                <a:off x="3671747" y="3698332"/>
                <a:ext cx="84229" cy="62629"/>
              </a:xfrm>
              <a:custGeom>
                <a:avLst/>
                <a:gdLst/>
                <a:ahLst/>
                <a:cxnLst/>
                <a:rect l="0" t="0" r="0" b="0"/>
                <a:pathLst>
                  <a:path w="84229" h="62629">
                    <a:moveTo>
                      <a:pt x="84228" y="42114"/>
                    </a:moveTo>
                    <a:lnTo>
                      <a:pt x="40265" y="62357"/>
                    </a:lnTo>
                    <a:lnTo>
                      <a:pt x="32693" y="62628"/>
                    </a:lnTo>
                    <a:lnTo>
                      <a:pt x="26475" y="59300"/>
                    </a:lnTo>
                    <a:lnTo>
                      <a:pt x="16446" y="46242"/>
                    </a:lnTo>
                    <a:lnTo>
                      <a:pt x="3596" y="15504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8" name="Freeform 67"/>
              <p:cNvSpPr/>
              <p:nvPr/>
            </p:nvSpPr>
            <p:spPr>
              <a:xfrm>
                <a:off x="3145322" y="3761503"/>
                <a:ext cx="63172" cy="1"/>
              </a:xfrm>
              <a:custGeom>
                <a:avLst/>
                <a:gdLst/>
                <a:ahLst/>
                <a:cxnLst/>
                <a:rect l="0" t="0" r="0" b="0"/>
                <a:pathLst>
                  <a:path w="63172" h="1">
                    <a:moveTo>
                      <a:pt x="63171" y="0"/>
                    </a:move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9" name="Freeform 68"/>
              <p:cNvSpPr/>
              <p:nvPr/>
            </p:nvSpPr>
            <p:spPr>
              <a:xfrm>
                <a:off x="3266183" y="3635161"/>
                <a:ext cx="137611" cy="242156"/>
              </a:xfrm>
              <a:custGeom>
                <a:avLst/>
                <a:gdLst/>
                <a:ahLst/>
                <a:cxnLst/>
                <a:rect l="0" t="0" r="0" b="0"/>
                <a:pathLst>
                  <a:path w="137611" h="242156">
                    <a:moveTo>
                      <a:pt x="89709" y="0"/>
                    </a:moveTo>
                    <a:lnTo>
                      <a:pt x="52232" y="8333"/>
                    </a:lnTo>
                    <a:lnTo>
                      <a:pt x="29769" y="11893"/>
                    </a:lnTo>
                    <a:lnTo>
                      <a:pt x="11987" y="21273"/>
                    </a:lnTo>
                    <a:lnTo>
                      <a:pt x="6309" y="29390"/>
                    </a:lnTo>
                    <a:lnTo>
                      <a:pt x="0" y="50887"/>
                    </a:lnTo>
                    <a:lnTo>
                      <a:pt x="2038" y="83708"/>
                    </a:lnTo>
                    <a:lnTo>
                      <a:pt x="10051" y="115659"/>
                    </a:lnTo>
                    <a:lnTo>
                      <a:pt x="13207" y="119220"/>
                    </a:lnTo>
                    <a:lnTo>
                      <a:pt x="16481" y="118084"/>
                    </a:lnTo>
                    <a:lnTo>
                      <a:pt x="19834" y="113818"/>
                    </a:lnTo>
                    <a:lnTo>
                      <a:pt x="41319" y="102224"/>
                    </a:lnTo>
                    <a:lnTo>
                      <a:pt x="60014" y="101195"/>
                    </a:lnTo>
                    <a:lnTo>
                      <a:pt x="80021" y="105807"/>
                    </a:lnTo>
                    <a:lnTo>
                      <a:pt x="100611" y="115655"/>
                    </a:lnTo>
                    <a:lnTo>
                      <a:pt x="126345" y="139943"/>
                    </a:lnTo>
                    <a:lnTo>
                      <a:pt x="135238" y="162413"/>
                    </a:lnTo>
                    <a:lnTo>
                      <a:pt x="137610" y="174955"/>
                    </a:lnTo>
                    <a:lnTo>
                      <a:pt x="134005" y="198251"/>
                    </a:lnTo>
                    <a:lnTo>
                      <a:pt x="129768" y="209376"/>
                    </a:lnTo>
                    <a:lnTo>
                      <a:pt x="115702" y="224857"/>
                    </a:lnTo>
                    <a:lnTo>
                      <a:pt x="107038" y="230623"/>
                    </a:lnTo>
                    <a:lnTo>
                      <a:pt x="72487" y="238738"/>
                    </a:lnTo>
                    <a:lnTo>
                      <a:pt x="26539" y="242155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71" name="Freeform 70"/>
            <p:cNvSpPr/>
            <p:nvPr/>
          </p:nvSpPr>
          <p:spPr>
            <a:xfrm>
              <a:off x="5262151" y="983298"/>
              <a:ext cx="188913" cy="449351"/>
            </a:xfrm>
            <a:custGeom>
              <a:avLst/>
              <a:gdLst/>
              <a:ahLst/>
              <a:cxnLst/>
              <a:rect l="0" t="0" r="0" b="0"/>
              <a:pathLst>
                <a:path w="188913" h="449351">
                  <a:moveTo>
                    <a:pt x="30985" y="198723"/>
                  </a:moveTo>
                  <a:lnTo>
                    <a:pt x="13027" y="136442"/>
                  </a:lnTo>
                  <a:lnTo>
                    <a:pt x="2438" y="82392"/>
                  </a:lnTo>
                  <a:lnTo>
                    <a:pt x="750" y="63962"/>
                  </a:lnTo>
                  <a:lnTo>
                    <a:pt x="0" y="71369"/>
                  </a:lnTo>
                  <a:lnTo>
                    <a:pt x="14106" y="125859"/>
                  </a:lnTo>
                  <a:lnTo>
                    <a:pt x="42526" y="182990"/>
                  </a:lnTo>
                  <a:lnTo>
                    <a:pt x="49208" y="191743"/>
                  </a:lnTo>
                  <a:lnTo>
                    <a:pt x="57171" y="196410"/>
                  </a:lnTo>
                  <a:lnTo>
                    <a:pt x="75379" y="198475"/>
                  </a:lnTo>
                  <a:lnTo>
                    <a:pt x="82808" y="195048"/>
                  </a:lnTo>
                  <a:lnTo>
                    <a:pt x="94182" y="181882"/>
                  </a:lnTo>
                  <a:lnTo>
                    <a:pt x="114754" y="131601"/>
                  </a:lnTo>
                  <a:lnTo>
                    <a:pt x="123571" y="78619"/>
                  </a:lnTo>
                  <a:lnTo>
                    <a:pt x="117122" y="17440"/>
                  </a:lnTo>
                  <a:lnTo>
                    <a:pt x="116062" y="0"/>
                  </a:lnTo>
                  <a:lnTo>
                    <a:pt x="115325" y="38571"/>
                  </a:lnTo>
                  <a:lnTo>
                    <a:pt x="122471" y="90875"/>
                  </a:lnTo>
                  <a:lnTo>
                    <a:pt x="125096" y="149387"/>
                  </a:lnTo>
                  <a:lnTo>
                    <a:pt x="131203" y="211334"/>
                  </a:lnTo>
                  <a:lnTo>
                    <a:pt x="134768" y="260041"/>
                  </a:lnTo>
                  <a:lnTo>
                    <a:pt x="135973" y="321666"/>
                  </a:lnTo>
                  <a:lnTo>
                    <a:pt x="135012" y="370591"/>
                  </a:lnTo>
                  <a:lnTo>
                    <a:pt x="126668" y="414073"/>
                  </a:lnTo>
                  <a:lnTo>
                    <a:pt x="116015" y="438324"/>
                  </a:lnTo>
                  <a:lnTo>
                    <a:pt x="108728" y="445024"/>
                  </a:lnTo>
                  <a:lnTo>
                    <a:pt x="100361" y="448322"/>
                  </a:lnTo>
                  <a:lnTo>
                    <a:pt x="91274" y="449350"/>
                  </a:lnTo>
                  <a:lnTo>
                    <a:pt x="84046" y="445356"/>
                  </a:lnTo>
                  <a:lnTo>
                    <a:pt x="72895" y="428441"/>
                  </a:lnTo>
                  <a:lnTo>
                    <a:pt x="64610" y="372218"/>
                  </a:lnTo>
                  <a:lnTo>
                    <a:pt x="66093" y="317958"/>
                  </a:lnTo>
                  <a:lnTo>
                    <a:pt x="77304" y="261920"/>
                  </a:lnTo>
                  <a:lnTo>
                    <a:pt x="97367" y="200113"/>
                  </a:lnTo>
                  <a:lnTo>
                    <a:pt x="130844" y="146263"/>
                  </a:lnTo>
                  <a:lnTo>
                    <a:pt x="188912" y="829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1" name="Group 100"/>
          <p:cNvGrpSpPr/>
          <p:nvPr/>
        </p:nvGrpSpPr>
        <p:grpSpPr>
          <a:xfrm>
            <a:off x="163910" y="128071"/>
            <a:ext cx="4879241" cy="651038"/>
            <a:chOff x="163910" y="128071"/>
            <a:chExt cx="4879241" cy="651038"/>
          </a:xfrm>
        </p:grpSpPr>
        <p:sp>
          <p:nvSpPr>
            <p:cNvPr id="73" name="Freeform 72"/>
            <p:cNvSpPr/>
            <p:nvPr/>
          </p:nvSpPr>
          <p:spPr>
            <a:xfrm>
              <a:off x="163910" y="238242"/>
              <a:ext cx="278287" cy="386222"/>
            </a:xfrm>
            <a:custGeom>
              <a:avLst/>
              <a:gdLst/>
              <a:ahLst/>
              <a:cxnLst/>
              <a:rect l="0" t="0" r="0" b="0"/>
              <a:pathLst>
                <a:path w="278287" h="386222">
                  <a:moveTo>
                    <a:pt x="194058" y="24970"/>
                  </a:moveTo>
                  <a:lnTo>
                    <a:pt x="176078" y="9329"/>
                  </a:lnTo>
                  <a:lnTo>
                    <a:pt x="159161" y="1251"/>
                  </a:lnTo>
                  <a:lnTo>
                    <a:pt x="136824" y="0"/>
                  </a:lnTo>
                  <a:lnTo>
                    <a:pt x="89946" y="8729"/>
                  </a:lnTo>
                  <a:lnTo>
                    <a:pt x="63125" y="23927"/>
                  </a:lnTo>
                  <a:lnTo>
                    <a:pt x="40360" y="48838"/>
                  </a:lnTo>
                  <a:lnTo>
                    <a:pt x="12244" y="109445"/>
                  </a:lnTo>
                  <a:lnTo>
                    <a:pt x="0" y="158596"/>
                  </a:lnTo>
                  <a:lnTo>
                    <a:pt x="9305" y="219645"/>
                  </a:lnTo>
                  <a:lnTo>
                    <a:pt x="25767" y="276947"/>
                  </a:lnTo>
                  <a:lnTo>
                    <a:pt x="45262" y="319628"/>
                  </a:lnTo>
                  <a:lnTo>
                    <a:pt x="72813" y="353449"/>
                  </a:lnTo>
                  <a:lnTo>
                    <a:pt x="100812" y="374331"/>
                  </a:lnTo>
                  <a:lnTo>
                    <a:pt x="121030" y="384182"/>
                  </a:lnTo>
                  <a:lnTo>
                    <a:pt x="144834" y="386221"/>
                  </a:lnTo>
                  <a:lnTo>
                    <a:pt x="168671" y="382058"/>
                  </a:lnTo>
                  <a:lnTo>
                    <a:pt x="195245" y="366560"/>
                  </a:lnTo>
                  <a:lnTo>
                    <a:pt x="210574" y="353823"/>
                  </a:lnTo>
                  <a:lnTo>
                    <a:pt x="226768" y="327908"/>
                  </a:lnTo>
                  <a:lnTo>
                    <a:pt x="228873" y="305059"/>
                  </a:lnTo>
                  <a:lnTo>
                    <a:pt x="224739" y="281645"/>
                  </a:lnTo>
                  <a:lnTo>
                    <a:pt x="215103" y="263440"/>
                  </a:lnTo>
                  <a:lnTo>
                    <a:pt x="190935" y="240037"/>
                  </a:lnTo>
                  <a:lnTo>
                    <a:pt x="168494" y="231689"/>
                  </a:lnTo>
                  <a:lnTo>
                    <a:pt x="152281" y="229149"/>
                  </a:lnTo>
                  <a:lnTo>
                    <a:pt x="160673" y="231920"/>
                  </a:lnTo>
                  <a:lnTo>
                    <a:pt x="203018" y="233655"/>
                  </a:lnTo>
                  <a:lnTo>
                    <a:pt x="224947" y="229633"/>
                  </a:lnTo>
                  <a:lnTo>
                    <a:pt x="251434" y="215202"/>
                  </a:lnTo>
                  <a:lnTo>
                    <a:pt x="278286" y="1934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84310" y="421139"/>
              <a:ext cx="126343" cy="160828"/>
            </a:xfrm>
            <a:custGeom>
              <a:avLst/>
              <a:gdLst/>
              <a:ahLst/>
              <a:cxnLst/>
              <a:rect l="0" t="0" r="0" b="0"/>
              <a:pathLst>
                <a:path w="126343" h="160828">
                  <a:moveTo>
                    <a:pt x="0" y="73700"/>
                  </a:moveTo>
                  <a:lnTo>
                    <a:pt x="17959" y="134810"/>
                  </a:lnTo>
                  <a:lnTo>
                    <a:pt x="25858" y="160827"/>
                  </a:lnTo>
                  <a:lnTo>
                    <a:pt x="23971" y="155707"/>
                  </a:lnTo>
                  <a:lnTo>
                    <a:pt x="21441" y="102682"/>
                  </a:lnTo>
                  <a:lnTo>
                    <a:pt x="23568" y="78392"/>
                  </a:lnTo>
                  <a:lnTo>
                    <a:pt x="37919" y="51563"/>
                  </a:lnTo>
                  <a:lnTo>
                    <a:pt x="50388" y="36175"/>
                  </a:lnTo>
                  <a:lnTo>
                    <a:pt x="76151" y="19948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55138" y="436625"/>
              <a:ext cx="317395" cy="302264"/>
            </a:xfrm>
            <a:custGeom>
              <a:avLst/>
              <a:gdLst/>
              <a:ahLst/>
              <a:cxnLst/>
              <a:rect l="0" t="0" r="0" b="0"/>
              <a:pathLst>
                <a:path w="317395" h="302264">
                  <a:moveTo>
                    <a:pt x="29214" y="142442"/>
                  </a:moveTo>
                  <a:lnTo>
                    <a:pt x="53260" y="132867"/>
                  </a:lnTo>
                  <a:lnTo>
                    <a:pt x="67587" y="122198"/>
                  </a:lnTo>
                  <a:lnTo>
                    <a:pt x="83218" y="97449"/>
                  </a:lnTo>
                  <a:lnTo>
                    <a:pt x="85191" y="77992"/>
                  </a:lnTo>
                  <a:lnTo>
                    <a:pt x="76926" y="36904"/>
                  </a:lnTo>
                  <a:lnTo>
                    <a:pt x="61808" y="11086"/>
                  </a:lnTo>
                  <a:lnTo>
                    <a:pt x="54453" y="8078"/>
                  </a:lnTo>
                  <a:lnTo>
                    <a:pt x="46040" y="8412"/>
                  </a:lnTo>
                  <a:lnTo>
                    <a:pt x="36922" y="10975"/>
                  </a:lnTo>
                  <a:lnTo>
                    <a:pt x="29673" y="16193"/>
                  </a:lnTo>
                  <a:lnTo>
                    <a:pt x="18500" y="31349"/>
                  </a:lnTo>
                  <a:lnTo>
                    <a:pt x="5632" y="59613"/>
                  </a:lnTo>
                  <a:lnTo>
                    <a:pt x="0" y="95803"/>
                  </a:lnTo>
                  <a:lnTo>
                    <a:pt x="3920" y="130573"/>
                  </a:lnTo>
                  <a:lnTo>
                    <a:pt x="18080" y="163102"/>
                  </a:lnTo>
                  <a:lnTo>
                    <a:pt x="26471" y="169083"/>
                  </a:lnTo>
                  <a:lnTo>
                    <a:pt x="48272" y="172610"/>
                  </a:lnTo>
                  <a:lnTo>
                    <a:pt x="67320" y="167158"/>
                  </a:lnTo>
                  <a:lnTo>
                    <a:pt x="75675" y="162429"/>
                  </a:lnTo>
                  <a:lnTo>
                    <a:pt x="88078" y="147816"/>
                  </a:lnTo>
                  <a:lnTo>
                    <a:pt x="105572" y="109838"/>
                  </a:lnTo>
                  <a:lnTo>
                    <a:pt x="106825" y="89347"/>
                  </a:lnTo>
                  <a:lnTo>
                    <a:pt x="105822" y="75560"/>
                  </a:lnTo>
                  <a:lnTo>
                    <a:pt x="107192" y="76797"/>
                  </a:lnTo>
                  <a:lnTo>
                    <a:pt x="129430" y="112134"/>
                  </a:lnTo>
                  <a:lnTo>
                    <a:pt x="142384" y="127412"/>
                  </a:lnTo>
                  <a:lnTo>
                    <a:pt x="150284" y="131252"/>
                  </a:lnTo>
                  <a:lnTo>
                    <a:pt x="168421" y="132399"/>
                  </a:lnTo>
                  <a:lnTo>
                    <a:pt x="175831" y="128728"/>
                  </a:lnTo>
                  <a:lnTo>
                    <a:pt x="187184" y="115290"/>
                  </a:lnTo>
                  <a:lnTo>
                    <a:pt x="193019" y="112642"/>
                  </a:lnTo>
                  <a:lnTo>
                    <a:pt x="199248" y="113217"/>
                  </a:lnTo>
                  <a:lnTo>
                    <a:pt x="205741" y="115939"/>
                  </a:lnTo>
                  <a:lnTo>
                    <a:pt x="216075" y="128323"/>
                  </a:lnTo>
                  <a:lnTo>
                    <a:pt x="232241" y="170459"/>
                  </a:lnTo>
                  <a:lnTo>
                    <a:pt x="238294" y="231078"/>
                  </a:lnTo>
                  <a:lnTo>
                    <a:pt x="242609" y="286205"/>
                  </a:lnTo>
                  <a:lnTo>
                    <a:pt x="245719" y="302263"/>
                  </a:lnTo>
                  <a:lnTo>
                    <a:pt x="244910" y="301632"/>
                  </a:lnTo>
                  <a:lnTo>
                    <a:pt x="225430" y="240979"/>
                  </a:lnTo>
                  <a:lnTo>
                    <a:pt x="220051" y="187426"/>
                  </a:lnTo>
                  <a:lnTo>
                    <a:pt x="215869" y="131787"/>
                  </a:lnTo>
                  <a:lnTo>
                    <a:pt x="209713" y="75736"/>
                  </a:lnTo>
                  <a:lnTo>
                    <a:pt x="214236" y="39229"/>
                  </a:lnTo>
                  <a:lnTo>
                    <a:pt x="222970" y="20141"/>
                  </a:lnTo>
                  <a:lnTo>
                    <a:pt x="228575" y="11775"/>
                  </a:lnTo>
                  <a:lnTo>
                    <a:pt x="236990" y="6197"/>
                  </a:lnTo>
                  <a:lnTo>
                    <a:pt x="258819" y="0"/>
                  </a:lnTo>
                  <a:lnTo>
                    <a:pt x="268852" y="688"/>
                  </a:lnTo>
                  <a:lnTo>
                    <a:pt x="286238" y="7690"/>
                  </a:lnTo>
                  <a:lnTo>
                    <a:pt x="298645" y="21721"/>
                  </a:lnTo>
                  <a:lnTo>
                    <a:pt x="316141" y="59324"/>
                  </a:lnTo>
                  <a:lnTo>
                    <a:pt x="317394" y="79764"/>
                  </a:lnTo>
                  <a:lnTo>
                    <a:pt x="316091" y="90128"/>
                  </a:lnTo>
                  <a:lnTo>
                    <a:pt x="311712" y="98208"/>
                  </a:lnTo>
                  <a:lnTo>
                    <a:pt x="297488" y="110304"/>
                  </a:lnTo>
                  <a:lnTo>
                    <a:pt x="288782" y="112828"/>
                  </a:lnTo>
                  <a:lnTo>
                    <a:pt x="269750" y="112512"/>
                  </a:lnTo>
                  <a:lnTo>
                    <a:pt x="263271" y="110791"/>
                  </a:lnTo>
                  <a:lnTo>
                    <a:pt x="258951" y="108473"/>
                  </a:lnTo>
                  <a:lnTo>
                    <a:pt x="250312" y="1003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031792" y="231626"/>
              <a:ext cx="135568" cy="338036"/>
            </a:xfrm>
            <a:custGeom>
              <a:avLst/>
              <a:gdLst/>
              <a:ahLst/>
              <a:cxnLst/>
              <a:rect l="0" t="0" r="0" b="0"/>
              <a:pathLst>
                <a:path w="135568" h="338036">
                  <a:moveTo>
                    <a:pt x="0" y="0"/>
                  </a:moveTo>
                  <a:lnTo>
                    <a:pt x="3120" y="54145"/>
                  </a:lnTo>
                  <a:lnTo>
                    <a:pt x="9065" y="109092"/>
                  </a:lnTo>
                  <a:lnTo>
                    <a:pt x="10240" y="172241"/>
                  </a:lnTo>
                  <a:lnTo>
                    <a:pt x="10472" y="230989"/>
                  </a:lnTo>
                  <a:lnTo>
                    <a:pt x="10517" y="293242"/>
                  </a:lnTo>
                  <a:lnTo>
                    <a:pt x="16592" y="338035"/>
                  </a:lnTo>
                  <a:lnTo>
                    <a:pt x="15741" y="337661"/>
                  </a:lnTo>
                  <a:lnTo>
                    <a:pt x="14004" y="333902"/>
                  </a:lnTo>
                  <a:lnTo>
                    <a:pt x="11558" y="306255"/>
                  </a:lnTo>
                  <a:lnTo>
                    <a:pt x="22117" y="252807"/>
                  </a:lnTo>
                  <a:lnTo>
                    <a:pt x="29717" y="232852"/>
                  </a:lnTo>
                  <a:lnTo>
                    <a:pt x="40894" y="216184"/>
                  </a:lnTo>
                  <a:lnTo>
                    <a:pt x="49489" y="210803"/>
                  </a:lnTo>
                  <a:lnTo>
                    <a:pt x="71518" y="204825"/>
                  </a:lnTo>
                  <a:lnTo>
                    <a:pt x="81604" y="205570"/>
                  </a:lnTo>
                  <a:lnTo>
                    <a:pt x="99050" y="212637"/>
                  </a:lnTo>
                  <a:lnTo>
                    <a:pt x="122025" y="229770"/>
                  </a:lnTo>
                  <a:lnTo>
                    <a:pt x="130273" y="249129"/>
                  </a:lnTo>
                  <a:lnTo>
                    <a:pt x="135567" y="299685"/>
                  </a:lnTo>
                  <a:lnTo>
                    <a:pt x="133172" y="317637"/>
                  </a:lnTo>
                  <a:lnTo>
                    <a:pt x="126342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1505575" y="273740"/>
              <a:ext cx="10529" cy="336913"/>
            </a:xfrm>
            <a:custGeom>
              <a:avLst/>
              <a:gdLst/>
              <a:ahLst/>
              <a:cxnLst/>
              <a:rect l="0" t="0" r="0" b="0"/>
              <a:pathLst>
                <a:path w="10529" h="336913">
                  <a:moveTo>
                    <a:pt x="10528" y="0"/>
                  </a:moveTo>
                  <a:lnTo>
                    <a:pt x="3292" y="28726"/>
                  </a:lnTo>
                  <a:lnTo>
                    <a:pt x="975" y="79092"/>
                  </a:lnTo>
                  <a:lnTo>
                    <a:pt x="289" y="137299"/>
                  </a:lnTo>
                  <a:lnTo>
                    <a:pt x="85" y="192110"/>
                  </a:lnTo>
                  <a:lnTo>
                    <a:pt x="25" y="244225"/>
                  </a:lnTo>
                  <a:lnTo>
                    <a:pt x="5" y="301230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1389761" y="405022"/>
              <a:ext cx="221100" cy="16118"/>
            </a:xfrm>
            <a:custGeom>
              <a:avLst/>
              <a:gdLst/>
              <a:ahLst/>
              <a:cxnLst/>
              <a:rect l="0" t="0" r="0" b="0"/>
              <a:pathLst>
                <a:path w="221100" h="16118">
                  <a:moveTo>
                    <a:pt x="221099" y="5589"/>
                  </a:moveTo>
                  <a:lnTo>
                    <a:pt x="204331" y="0"/>
                  </a:lnTo>
                  <a:lnTo>
                    <a:pt x="186740" y="375"/>
                  </a:lnTo>
                  <a:lnTo>
                    <a:pt x="128100" y="6072"/>
                  </a:lnTo>
                  <a:lnTo>
                    <a:pt x="73354" y="13787"/>
                  </a:lnTo>
                  <a:lnTo>
                    <a:pt x="34603" y="15427"/>
                  </a:lnTo>
                  <a:lnTo>
                    <a:pt x="0" y="161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1600331" y="221098"/>
              <a:ext cx="293506" cy="401909"/>
            </a:xfrm>
            <a:custGeom>
              <a:avLst/>
              <a:gdLst/>
              <a:ahLst/>
              <a:cxnLst/>
              <a:rect l="0" t="0" r="0" b="0"/>
              <a:pathLst>
                <a:path w="293506" h="401909">
                  <a:moveTo>
                    <a:pt x="0" y="0"/>
                  </a:moveTo>
                  <a:lnTo>
                    <a:pt x="0" y="58617"/>
                  </a:lnTo>
                  <a:lnTo>
                    <a:pt x="1170" y="121196"/>
                  </a:lnTo>
                  <a:lnTo>
                    <a:pt x="7236" y="171351"/>
                  </a:lnTo>
                  <a:lnTo>
                    <a:pt x="12998" y="230812"/>
                  </a:lnTo>
                  <a:lnTo>
                    <a:pt x="19465" y="287618"/>
                  </a:lnTo>
                  <a:lnTo>
                    <a:pt x="20743" y="334540"/>
                  </a:lnTo>
                  <a:lnTo>
                    <a:pt x="32492" y="274668"/>
                  </a:lnTo>
                  <a:lnTo>
                    <a:pt x="40177" y="254266"/>
                  </a:lnTo>
                  <a:lnTo>
                    <a:pt x="51392" y="237399"/>
                  </a:lnTo>
                  <a:lnTo>
                    <a:pt x="58828" y="233135"/>
                  </a:lnTo>
                  <a:lnTo>
                    <a:pt x="76449" y="231517"/>
                  </a:lnTo>
                  <a:lnTo>
                    <a:pt x="84891" y="236233"/>
                  </a:lnTo>
                  <a:lnTo>
                    <a:pt x="100510" y="253951"/>
                  </a:lnTo>
                  <a:lnTo>
                    <a:pt x="116869" y="284645"/>
                  </a:lnTo>
                  <a:lnTo>
                    <a:pt x="123535" y="321555"/>
                  </a:lnTo>
                  <a:lnTo>
                    <a:pt x="119722" y="359355"/>
                  </a:lnTo>
                  <a:lnTo>
                    <a:pt x="136418" y="324024"/>
                  </a:lnTo>
                  <a:lnTo>
                    <a:pt x="151877" y="310517"/>
                  </a:lnTo>
                  <a:lnTo>
                    <a:pt x="210963" y="284725"/>
                  </a:lnTo>
                  <a:lnTo>
                    <a:pt x="273776" y="260133"/>
                  </a:lnTo>
                  <a:lnTo>
                    <a:pt x="284293" y="254140"/>
                  </a:lnTo>
                  <a:lnTo>
                    <a:pt x="290134" y="246636"/>
                  </a:lnTo>
                  <a:lnTo>
                    <a:pt x="292859" y="238123"/>
                  </a:lnTo>
                  <a:lnTo>
                    <a:pt x="293505" y="228939"/>
                  </a:lnTo>
                  <a:lnTo>
                    <a:pt x="287984" y="212495"/>
                  </a:lnTo>
                  <a:lnTo>
                    <a:pt x="283237" y="204834"/>
                  </a:lnTo>
                  <a:lnTo>
                    <a:pt x="275392" y="199727"/>
                  </a:lnTo>
                  <a:lnTo>
                    <a:pt x="254198" y="194053"/>
                  </a:lnTo>
                  <a:lnTo>
                    <a:pt x="244335" y="194879"/>
                  </a:lnTo>
                  <a:lnTo>
                    <a:pt x="218105" y="207221"/>
                  </a:lnTo>
                  <a:lnTo>
                    <a:pt x="189796" y="226865"/>
                  </a:lnTo>
                  <a:lnTo>
                    <a:pt x="167240" y="254393"/>
                  </a:lnTo>
                  <a:lnTo>
                    <a:pt x="156997" y="274500"/>
                  </a:lnTo>
                  <a:lnTo>
                    <a:pt x="150243" y="311141"/>
                  </a:lnTo>
                  <a:lnTo>
                    <a:pt x="154902" y="334817"/>
                  </a:lnTo>
                  <a:lnTo>
                    <a:pt x="165942" y="357038"/>
                  </a:lnTo>
                  <a:lnTo>
                    <a:pt x="182546" y="378612"/>
                  </a:lnTo>
                  <a:lnTo>
                    <a:pt x="204744" y="393660"/>
                  </a:lnTo>
                  <a:lnTo>
                    <a:pt x="229038" y="401908"/>
                  </a:lnTo>
                  <a:lnTo>
                    <a:pt x="273741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204500" y="128071"/>
              <a:ext cx="143355" cy="408883"/>
            </a:xfrm>
            <a:custGeom>
              <a:avLst/>
              <a:gdLst/>
              <a:ahLst/>
              <a:cxnLst/>
              <a:rect l="0" t="0" r="0" b="0"/>
              <a:pathLst>
                <a:path w="143355" h="408883">
                  <a:moveTo>
                    <a:pt x="80183" y="408882"/>
                  </a:moveTo>
                  <a:lnTo>
                    <a:pt x="56464" y="364919"/>
                  </a:lnTo>
                  <a:lnTo>
                    <a:pt x="41746" y="314713"/>
                  </a:lnTo>
                  <a:lnTo>
                    <a:pt x="27574" y="252804"/>
                  </a:lnTo>
                  <a:lnTo>
                    <a:pt x="13510" y="189579"/>
                  </a:lnTo>
                  <a:lnTo>
                    <a:pt x="636" y="129170"/>
                  </a:lnTo>
                  <a:lnTo>
                    <a:pt x="0" y="69057"/>
                  </a:lnTo>
                  <a:lnTo>
                    <a:pt x="2161" y="52481"/>
                  </a:lnTo>
                  <a:lnTo>
                    <a:pt x="13921" y="27823"/>
                  </a:lnTo>
                  <a:lnTo>
                    <a:pt x="21971" y="17972"/>
                  </a:lnTo>
                  <a:lnTo>
                    <a:pt x="43393" y="7027"/>
                  </a:lnTo>
                  <a:lnTo>
                    <a:pt x="95273" y="0"/>
                  </a:lnTo>
                  <a:lnTo>
                    <a:pt x="116526" y="5278"/>
                  </a:lnTo>
                  <a:lnTo>
                    <a:pt x="143354" y="19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189927" y="379025"/>
              <a:ext cx="147400" cy="31587"/>
            </a:xfrm>
            <a:custGeom>
              <a:avLst/>
              <a:gdLst/>
              <a:ahLst/>
              <a:cxnLst/>
              <a:rect l="0" t="0" r="0" b="0"/>
              <a:pathLst>
                <a:path w="147400" h="31587">
                  <a:moveTo>
                    <a:pt x="147399" y="0"/>
                  </a:moveTo>
                  <a:lnTo>
                    <a:pt x="94371" y="14655"/>
                  </a:lnTo>
                  <a:lnTo>
                    <a:pt x="33730" y="2854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418425" y="421139"/>
              <a:ext cx="131756" cy="129453"/>
            </a:xfrm>
            <a:custGeom>
              <a:avLst/>
              <a:gdLst/>
              <a:ahLst/>
              <a:cxnLst/>
              <a:rect l="0" t="0" r="0" b="0"/>
              <a:pathLst>
                <a:path w="131756" h="129453">
                  <a:moveTo>
                    <a:pt x="108414" y="31586"/>
                  </a:moveTo>
                  <a:lnTo>
                    <a:pt x="90433" y="15945"/>
                  </a:lnTo>
                  <a:lnTo>
                    <a:pt x="73516" y="7867"/>
                  </a:lnTo>
                  <a:lnTo>
                    <a:pt x="54300" y="6616"/>
                  </a:lnTo>
                  <a:lnTo>
                    <a:pt x="44262" y="7920"/>
                  </a:lnTo>
                  <a:lnTo>
                    <a:pt x="26869" y="18728"/>
                  </a:lnTo>
                  <a:lnTo>
                    <a:pt x="12511" y="35230"/>
                  </a:lnTo>
                  <a:lnTo>
                    <a:pt x="2229" y="54263"/>
                  </a:lnTo>
                  <a:lnTo>
                    <a:pt x="0" y="74420"/>
                  </a:lnTo>
                  <a:lnTo>
                    <a:pt x="4078" y="93907"/>
                  </a:lnTo>
                  <a:lnTo>
                    <a:pt x="13689" y="110367"/>
                  </a:lnTo>
                  <a:lnTo>
                    <a:pt x="28880" y="122362"/>
                  </a:lnTo>
                  <a:lnTo>
                    <a:pt x="37844" y="127198"/>
                  </a:lnTo>
                  <a:lnTo>
                    <a:pt x="60282" y="129452"/>
                  </a:lnTo>
                  <a:lnTo>
                    <a:pt x="84682" y="125385"/>
                  </a:lnTo>
                  <a:lnTo>
                    <a:pt x="107225" y="115778"/>
                  </a:lnTo>
                  <a:lnTo>
                    <a:pt x="122704" y="100590"/>
                  </a:lnTo>
                  <a:lnTo>
                    <a:pt x="128469" y="91627"/>
                  </a:lnTo>
                  <a:lnTo>
                    <a:pt x="131755" y="72309"/>
                  </a:lnTo>
                  <a:lnTo>
                    <a:pt x="124333" y="31311"/>
                  </a:lnTo>
                  <a:lnTo>
                    <a:pt x="115099" y="16646"/>
                  </a:lnTo>
                  <a:lnTo>
                    <a:pt x="978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634270" y="210569"/>
              <a:ext cx="18912" cy="379027"/>
            </a:xfrm>
            <a:custGeom>
              <a:avLst/>
              <a:gdLst/>
              <a:ahLst/>
              <a:cxnLst/>
              <a:rect l="0" t="0" r="0" b="0"/>
              <a:pathLst>
                <a:path w="18912" h="379027">
                  <a:moveTo>
                    <a:pt x="8383" y="0"/>
                  </a:moveTo>
                  <a:lnTo>
                    <a:pt x="1147" y="28726"/>
                  </a:lnTo>
                  <a:lnTo>
                    <a:pt x="0" y="79092"/>
                  </a:lnTo>
                  <a:lnTo>
                    <a:pt x="5379" y="138468"/>
                  </a:lnTo>
                  <a:lnTo>
                    <a:pt x="7492" y="199345"/>
                  </a:lnTo>
                  <a:lnTo>
                    <a:pt x="8119" y="253778"/>
                  </a:lnTo>
                  <a:lnTo>
                    <a:pt x="8330" y="314685"/>
                  </a:lnTo>
                  <a:lnTo>
                    <a:pt x="11487" y="351383"/>
                  </a:lnTo>
                  <a:lnTo>
                    <a:pt x="18911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758755" y="200041"/>
              <a:ext cx="10240" cy="347441"/>
            </a:xfrm>
            <a:custGeom>
              <a:avLst/>
              <a:gdLst/>
              <a:ahLst/>
              <a:cxnLst/>
              <a:rect l="0" t="0" r="0" b="0"/>
              <a:pathLst>
                <a:path w="10240" h="347441">
                  <a:moveTo>
                    <a:pt x="10239" y="0"/>
                  </a:moveTo>
                  <a:lnTo>
                    <a:pt x="1906" y="52050"/>
                  </a:lnTo>
                  <a:lnTo>
                    <a:pt x="362" y="111349"/>
                  </a:lnTo>
                  <a:lnTo>
                    <a:pt x="0" y="155943"/>
                  </a:lnTo>
                  <a:lnTo>
                    <a:pt x="967" y="218171"/>
                  </a:lnTo>
                  <a:lnTo>
                    <a:pt x="6972" y="267284"/>
                  </a:lnTo>
                  <a:lnTo>
                    <a:pt x="9594" y="319562"/>
                  </a:lnTo>
                  <a:lnTo>
                    <a:pt x="10239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857964" y="400082"/>
              <a:ext cx="107943" cy="153012"/>
            </a:xfrm>
            <a:custGeom>
              <a:avLst/>
              <a:gdLst/>
              <a:ahLst/>
              <a:cxnLst/>
              <a:rect l="0" t="0" r="0" b="0"/>
              <a:pathLst>
                <a:path w="107943" h="153012">
                  <a:moveTo>
                    <a:pt x="90015" y="0"/>
                  </a:moveTo>
                  <a:lnTo>
                    <a:pt x="67658" y="0"/>
                  </a:lnTo>
                  <a:lnTo>
                    <a:pt x="36987" y="11179"/>
                  </a:lnTo>
                  <a:lnTo>
                    <a:pt x="19264" y="29145"/>
                  </a:lnTo>
                  <a:lnTo>
                    <a:pt x="5928" y="52728"/>
                  </a:lnTo>
                  <a:lnTo>
                    <a:pt x="0" y="78807"/>
                  </a:lnTo>
                  <a:lnTo>
                    <a:pt x="3605" y="102876"/>
                  </a:lnTo>
                  <a:lnTo>
                    <a:pt x="18788" y="133037"/>
                  </a:lnTo>
                  <a:lnTo>
                    <a:pt x="24983" y="141334"/>
                  </a:lnTo>
                  <a:lnTo>
                    <a:pt x="33792" y="146865"/>
                  </a:lnTo>
                  <a:lnTo>
                    <a:pt x="56058" y="153011"/>
                  </a:lnTo>
                  <a:lnTo>
                    <a:pt x="66207" y="152310"/>
                  </a:lnTo>
                  <a:lnTo>
                    <a:pt x="83723" y="145293"/>
                  </a:lnTo>
                  <a:lnTo>
                    <a:pt x="96187" y="131255"/>
                  </a:lnTo>
                  <a:lnTo>
                    <a:pt x="104456" y="112148"/>
                  </a:lnTo>
                  <a:lnTo>
                    <a:pt x="107942" y="76253"/>
                  </a:lnTo>
                  <a:lnTo>
                    <a:pt x="104612" y="53778"/>
                  </a:lnTo>
                  <a:lnTo>
                    <a:pt x="96113" y="35210"/>
                  </a:lnTo>
                  <a:lnTo>
                    <a:pt x="6895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032857" y="368497"/>
              <a:ext cx="230978" cy="165472"/>
            </a:xfrm>
            <a:custGeom>
              <a:avLst/>
              <a:gdLst/>
              <a:ahLst/>
              <a:cxnLst/>
              <a:rect l="0" t="0" r="0" b="0"/>
              <a:pathLst>
                <a:path w="230978" h="165472">
                  <a:moveTo>
                    <a:pt x="9878" y="0"/>
                  </a:moveTo>
                  <a:lnTo>
                    <a:pt x="2643" y="27556"/>
                  </a:lnTo>
                  <a:lnTo>
                    <a:pt x="0" y="83779"/>
                  </a:lnTo>
                  <a:lnTo>
                    <a:pt x="1979" y="110934"/>
                  </a:lnTo>
                  <a:lnTo>
                    <a:pt x="10657" y="134702"/>
                  </a:lnTo>
                  <a:lnTo>
                    <a:pt x="34286" y="162224"/>
                  </a:lnTo>
                  <a:lnTo>
                    <a:pt x="42527" y="165471"/>
                  </a:lnTo>
                  <a:lnTo>
                    <a:pt x="50362" y="165296"/>
                  </a:lnTo>
                  <a:lnTo>
                    <a:pt x="57924" y="162840"/>
                  </a:lnTo>
                  <a:lnTo>
                    <a:pt x="64136" y="157693"/>
                  </a:lnTo>
                  <a:lnTo>
                    <a:pt x="74157" y="142615"/>
                  </a:lnTo>
                  <a:lnTo>
                    <a:pt x="88953" y="95935"/>
                  </a:lnTo>
                  <a:lnTo>
                    <a:pt x="91409" y="63650"/>
                  </a:lnTo>
                  <a:lnTo>
                    <a:pt x="89969" y="63490"/>
                  </a:lnTo>
                  <a:lnTo>
                    <a:pt x="87838" y="66893"/>
                  </a:lnTo>
                  <a:lnTo>
                    <a:pt x="91711" y="83153"/>
                  </a:lnTo>
                  <a:lnTo>
                    <a:pt x="113260" y="126130"/>
                  </a:lnTo>
                  <a:lnTo>
                    <a:pt x="138776" y="152275"/>
                  </a:lnTo>
                  <a:lnTo>
                    <a:pt x="148453" y="156499"/>
                  </a:lnTo>
                  <a:lnTo>
                    <a:pt x="168563" y="158072"/>
                  </a:lnTo>
                  <a:lnTo>
                    <a:pt x="186080" y="151753"/>
                  </a:lnTo>
                  <a:lnTo>
                    <a:pt x="194027" y="146792"/>
                  </a:lnTo>
                  <a:lnTo>
                    <a:pt x="205976" y="131921"/>
                  </a:lnTo>
                  <a:lnTo>
                    <a:pt x="223179" y="93779"/>
                  </a:lnTo>
                  <a:lnTo>
                    <a:pt x="230977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358590" y="400082"/>
              <a:ext cx="1" cy="147400"/>
            </a:xfrm>
            <a:custGeom>
              <a:avLst/>
              <a:gdLst/>
              <a:ahLst/>
              <a:cxnLst/>
              <a:rect l="0" t="0" r="0" b="0"/>
              <a:pathLst>
                <a:path w="1" h="147400">
                  <a:moveTo>
                    <a:pt x="0" y="0"/>
                  </a:moveTo>
                  <a:lnTo>
                    <a:pt x="0" y="48931"/>
                  </a:lnTo>
                  <a:lnTo>
                    <a:pt x="0" y="108062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337533" y="25268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454810" y="360157"/>
              <a:ext cx="128864" cy="145211"/>
            </a:xfrm>
            <a:custGeom>
              <a:avLst/>
              <a:gdLst/>
              <a:ahLst/>
              <a:cxnLst/>
              <a:rect l="0" t="0" r="0" b="0"/>
              <a:pathLst>
                <a:path w="128864" h="145211">
                  <a:moveTo>
                    <a:pt x="9065" y="60982"/>
                  </a:moveTo>
                  <a:lnTo>
                    <a:pt x="9065" y="119599"/>
                  </a:lnTo>
                  <a:lnTo>
                    <a:pt x="7896" y="124627"/>
                  </a:lnTo>
                  <a:lnTo>
                    <a:pt x="5946" y="124469"/>
                  </a:lnTo>
                  <a:lnTo>
                    <a:pt x="3476" y="120854"/>
                  </a:lnTo>
                  <a:lnTo>
                    <a:pt x="0" y="93410"/>
                  </a:lnTo>
                  <a:lnTo>
                    <a:pt x="8401" y="36149"/>
                  </a:lnTo>
                  <a:lnTo>
                    <a:pt x="18908" y="11341"/>
                  </a:lnTo>
                  <a:lnTo>
                    <a:pt x="27326" y="4491"/>
                  </a:lnTo>
                  <a:lnTo>
                    <a:pt x="37617" y="1095"/>
                  </a:lnTo>
                  <a:lnTo>
                    <a:pt x="49156" y="0"/>
                  </a:lnTo>
                  <a:lnTo>
                    <a:pt x="59189" y="2780"/>
                  </a:lnTo>
                  <a:lnTo>
                    <a:pt x="76576" y="15228"/>
                  </a:lnTo>
                  <a:lnTo>
                    <a:pt x="105632" y="51814"/>
                  </a:lnTo>
                  <a:lnTo>
                    <a:pt x="127702" y="103276"/>
                  </a:lnTo>
                  <a:lnTo>
                    <a:pt x="128863" y="121113"/>
                  </a:lnTo>
                  <a:lnTo>
                    <a:pt x="124879" y="1452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569160" y="389342"/>
              <a:ext cx="240047" cy="389767"/>
            </a:xfrm>
            <a:custGeom>
              <a:avLst/>
              <a:gdLst/>
              <a:ahLst/>
              <a:cxnLst/>
              <a:rect l="0" t="0" r="0" b="0"/>
              <a:pathLst>
                <a:path w="240047" h="389767">
                  <a:moveTo>
                    <a:pt x="178985" y="105497"/>
                  </a:moveTo>
                  <a:lnTo>
                    <a:pt x="190163" y="88729"/>
                  </a:lnTo>
                  <a:lnTo>
                    <a:pt x="192532" y="71139"/>
                  </a:lnTo>
                  <a:lnTo>
                    <a:pt x="184520" y="31250"/>
                  </a:lnTo>
                  <a:lnTo>
                    <a:pt x="169447" y="5639"/>
                  </a:lnTo>
                  <a:lnTo>
                    <a:pt x="160928" y="1490"/>
                  </a:lnTo>
                  <a:lnTo>
                    <a:pt x="138984" y="0"/>
                  </a:lnTo>
                  <a:lnTo>
                    <a:pt x="128921" y="3580"/>
                  </a:lnTo>
                  <a:lnTo>
                    <a:pt x="111500" y="16917"/>
                  </a:lnTo>
                  <a:lnTo>
                    <a:pt x="107089" y="26556"/>
                  </a:lnTo>
                  <a:lnTo>
                    <a:pt x="105307" y="49745"/>
                  </a:lnTo>
                  <a:lnTo>
                    <a:pt x="110881" y="83519"/>
                  </a:lnTo>
                  <a:lnTo>
                    <a:pt x="125531" y="115752"/>
                  </a:lnTo>
                  <a:lnTo>
                    <a:pt x="141189" y="130722"/>
                  </a:lnTo>
                  <a:lnTo>
                    <a:pt x="150278" y="136352"/>
                  </a:lnTo>
                  <a:lnTo>
                    <a:pt x="159847" y="137765"/>
                  </a:lnTo>
                  <a:lnTo>
                    <a:pt x="179838" y="133096"/>
                  </a:lnTo>
                  <a:lnTo>
                    <a:pt x="187742" y="127406"/>
                  </a:lnTo>
                  <a:lnTo>
                    <a:pt x="199645" y="111725"/>
                  </a:lnTo>
                  <a:lnTo>
                    <a:pt x="204456" y="111988"/>
                  </a:lnTo>
                  <a:lnTo>
                    <a:pt x="208834" y="118013"/>
                  </a:lnTo>
                  <a:lnTo>
                    <a:pt x="227889" y="178505"/>
                  </a:lnTo>
                  <a:lnTo>
                    <a:pt x="237408" y="226695"/>
                  </a:lnTo>
                  <a:lnTo>
                    <a:pt x="240046" y="260748"/>
                  </a:lnTo>
                  <a:lnTo>
                    <a:pt x="237240" y="274508"/>
                  </a:lnTo>
                  <a:lnTo>
                    <a:pt x="224763" y="296037"/>
                  </a:lnTo>
                  <a:lnTo>
                    <a:pt x="207519" y="310284"/>
                  </a:lnTo>
                  <a:lnTo>
                    <a:pt x="156356" y="332853"/>
                  </a:lnTo>
                  <a:lnTo>
                    <a:pt x="104282" y="350621"/>
                  </a:lnTo>
                  <a:lnTo>
                    <a:pt x="43369" y="374733"/>
                  </a:lnTo>
                  <a:lnTo>
                    <a:pt x="0" y="38976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4011829" y="341915"/>
              <a:ext cx="139244" cy="286673"/>
            </a:xfrm>
            <a:custGeom>
              <a:avLst/>
              <a:gdLst/>
              <a:ahLst/>
              <a:cxnLst/>
              <a:rect l="0" t="0" r="0" b="0"/>
              <a:pathLst>
                <a:path w="139244" h="286673">
                  <a:moveTo>
                    <a:pt x="20585" y="89753"/>
                  </a:moveTo>
                  <a:lnTo>
                    <a:pt x="14996" y="106521"/>
                  </a:lnTo>
                  <a:lnTo>
                    <a:pt x="19040" y="168318"/>
                  </a:lnTo>
                  <a:lnTo>
                    <a:pt x="20280" y="229014"/>
                  </a:lnTo>
                  <a:lnTo>
                    <a:pt x="19355" y="285111"/>
                  </a:lnTo>
                  <a:lnTo>
                    <a:pt x="17425" y="286672"/>
                  </a:lnTo>
                  <a:lnTo>
                    <a:pt x="14969" y="284203"/>
                  </a:lnTo>
                  <a:lnTo>
                    <a:pt x="7584" y="228891"/>
                  </a:lnTo>
                  <a:lnTo>
                    <a:pt x="1120" y="173779"/>
                  </a:lnTo>
                  <a:lnTo>
                    <a:pt x="0" y="123748"/>
                  </a:lnTo>
                  <a:lnTo>
                    <a:pt x="8027" y="64016"/>
                  </a:lnTo>
                  <a:lnTo>
                    <a:pt x="18684" y="29485"/>
                  </a:lnTo>
                  <a:lnTo>
                    <a:pt x="29878" y="11884"/>
                  </a:lnTo>
                  <a:lnTo>
                    <a:pt x="38479" y="6255"/>
                  </a:lnTo>
                  <a:lnTo>
                    <a:pt x="60513" y="0"/>
                  </a:lnTo>
                  <a:lnTo>
                    <a:pt x="82785" y="3459"/>
                  </a:lnTo>
                  <a:lnTo>
                    <a:pt x="111934" y="18561"/>
                  </a:lnTo>
                  <a:lnTo>
                    <a:pt x="120089" y="24744"/>
                  </a:lnTo>
                  <a:lnTo>
                    <a:pt x="132269" y="44093"/>
                  </a:lnTo>
                  <a:lnTo>
                    <a:pt x="139243" y="67120"/>
                  </a:lnTo>
                  <a:lnTo>
                    <a:pt x="138443" y="89052"/>
                  </a:lnTo>
                  <a:lnTo>
                    <a:pt x="134252" y="97475"/>
                  </a:lnTo>
                  <a:lnTo>
                    <a:pt x="120237" y="109952"/>
                  </a:lnTo>
                  <a:lnTo>
                    <a:pt x="75606" y="131292"/>
                  </a:lnTo>
                  <a:lnTo>
                    <a:pt x="52171" y="14239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200239" y="336911"/>
              <a:ext cx="101226" cy="128806"/>
            </a:xfrm>
            <a:custGeom>
              <a:avLst/>
              <a:gdLst/>
              <a:ahLst/>
              <a:cxnLst/>
              <a:rect l="0" t="0" r="0" b="0"/>
              <a:pathLst>
                <a:path w="101226" h="128806">
                  <a:moveTo>
                    <a:pt x="74331" y="0"/>
                  </a:moveTo>
                  <a:lnTo>
                    <a:pt x="51974" y="0"/>
                  </a:lnTo>
                  <a:lnTo>
                    <a:pt x="43048" y="3510"/>
                  </a:lnTo>
                  <a:lnTo>
                    <a:pt x="26892" y="16768"/>
                  </a:lnTo>
                  <a:lnTo>
                    <a:pt x="4643" y="43963"/>
                  </a:lnTo>
                  <a:lnTo>
                    <a:pt x="966" y="53875"/>
                  </a:lnTo>
                  <a:lnTo>
                    <a:pt x="0" y="74248"/>
                  </a:lnTo>
                  <a:lnTo>
                    <a:pt x="11623" y="105448"/>
                  </a:lnTo>
                  <a:lnTo>
                    <a:pt x="26573" y="120175"/>
                  </a:lnTo>
                  <a:lnTo>
                    <a:pt x="35474" y="125741"/>
                  </a:lnTo>
                  <a:lnTo>
                    <a:pt x="54721" y="128805"/>
                  </a:lnTo>
                  <a:lnTo>
                    <a:pt x="64767" y="127984"/>
                  </a:lnTo>
                  <a:lnTo>
                    <a:pt x="82168" y="120833"/>
                  </a:lnTo>
                  <a:lnTo>
                    <a:pt x="90084" y="115650"/>
                  </a:lnTo>
                  <a:lnTo>
                    <a:pt x="95362" y="107516"/>
                  </a:lnTo>
                  <a:lnTo>
                    <a:pt x="101225" y="86000"/>
                  </a:lnTo>
                  <a:lnTo>
                    <a:pt x="98937" y="53168"/>
                  </a:lnTo>
                  <a:lnTo>
                    <a:pt x="84859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391842" y="368497"/>
              <a:ext cx="9070" cy="126343"/>
            </a:xfrm>
            <a:custGeom>
              <a:avLst/>
              <a:gdLst/>
              <a:ahLst/>
              <a:cxnLst/>
              <a:rect l="0" t="0" r="0" b="0"/>
              <a:pathLst>
                <a:path w="9070" h="126343">
                  <a:moveTo>
                    <a:pt x="9069" y="0"/>
                  </a:moveTo>
                  <a:lnTo>
                    <a:pt x="736" y="37478"/>
                  </a:lnTo>
                  <a:lnTo>
                    <a:pt x="0" y="99042"/>
                  </a:lnTo>
                  <a:lnTo>
                    <a:pt x="9069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400911" y="24215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495668" y="357307"/>
              <a:ext cx="115815" cy="148061"/>
            </a:xfrm>
            <a:custGeom>
              <a:avLst/>
              <a:gdLst/>
              <a:ahLst/>
              <a:cxnLst/>
              <a:rect l="0" t="0" r="0" b="0"/>
              <a:pathLst>
                <a:path w="115815" h="148061">
                  <a:moveTo>
                    <a:pt x="0" y="32247"/>
                  </a:moveTo>
                  <a:lnTo>
                    <a:pt x="3120" y="74939"/>
                  </a:lnTo>
                  <a:lnTo>
                    <a:pt x="6066" y="88656"/>
                  </a:lnTo>
                  <a:lnTo>
                    <a:pt x="3476" y="83054"/>
                  </a:lnTo>
                  <a:lnTo>
                    <a:pt x="1030" y="54580"/>
                  </a:lnTo>
                  <a:lnTo>
                    <a:pt x="5894" y="22096"/>
                  </a:lnTo>
                  <a:lnTo>
                    <a:pt x="10949" y="13782"/>
                  </a:lnTo>
                  <a:lnTo>
                    <a:pt x="25923" y="1423"/>
                  </a:lnTo>
                  <a:lnTo>
                    <a:pt x="35999" y="0"/>
                  </a:lnTo>
                  <a:lnTo>
                    <a:pt x="59674" y="4657"/>
                  </a:lnTo>
                  <a:lnTo>
                    <a:pt x="69028" y="10344"/>
                  </a:lnTo>
                  <a:lnTo>
                    <a:pt x="82542" y="26022"/>
                  </a:lnTo>
                  <a:lnTo>
                    <a:pt x="106815" y="73088"/>
                  </a:lnTo>
                  <a:lnTo>
                    <a:pt x="114036" y="121206"/>
                  </a:lnTo>
                  <a:lnTo>
                    <a:pt x="115814" y="14806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674653" y="136870"/>
              <a:ext cx="31586" cy="389555"/>
            </a:xfrm>
            <a:custGeom>
              <a:avLst/>
              <a:gdLst/>
              <a:ahLst/>
              <a:cxnLst/>
              <a:rect l="0" t="0" r="0" b="0"/>
              <a:pathLst>
                <a:path w="31586" h="389555">
                  <a:moveTo>
                    <a:pt x="0" y="0"/>
                  </a:moveTo>
                  <a:lnTo>
                    <a:pt x="0" y="48931"/>
                  </a:lnTo>
                  <a:lnTo>
                    <a:pt x="0" y="103015"/>
                  </a:lnTo>
                  <a:lnTo>
                    <a:pt x="3119" y="158425"/>
                  </a:lnTo>
                  <a:lnTo>
                    <a:pt x="9064" y="219767"/>
                  </a:lnTo>
                  <a:lnTo>
                    <a:pt x="15683" y="270877"/>
                  </a:lnTo>
                  <a:lnTo>
                    <a:pt x="21165" y="332143"/>
                  </a:lnTo>
                  <a:lnTo>
                    <a:pt x="31585" y="3895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611482" y="273740"/>
              <a:ext cx="189513" cy="31587"/>
            </a:xfrm>
            <a:custGeom>
              <a:avLst/>
              <a:gdLst/>
              <a:ahLst/>
              <a:cxnLst/>
              <a:rect l="0" t="0" r="0" b="0"/>
              <a:pathLst>
                <a:path w="189513" h="31587">
                  <a:moveTo>
                    <a:pt x="189512" y="0"/>
                  </a:moveTo>
                  <a:lnTo>
                    <a:pt x="135368" y="3120"/>
                  </a:lnTo>
                  <a:lnTo>
                    <a:pt x="80421" y="14655"/>
                  </a:lnTo>
                  <a:lnTo>
                    <a:pt x="25061" y="2854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4800994" y="326383"/>
              <a:ext cx="95008" cy="210571"/>
            </a:xfrm>
            <a:custGeom>
              <a:avLst/>
              <a:gdLst/>
              <a:ahLst/>
              <a:cxnLst/>
              <a:rect l="0" t="0" r="0" b="0"/>
              <a:pathLst>
                <a:path w="95008" h="210571">
                  <a:moveTo>
                    <a:pt x="84229" y="0"/>
                  </a:moveTo>
                  <a:lnTo>
                    <a:pt x="24288" y="19128"/>
                  </a:lnTo>
                  <a:lnTo>
                    <a:pt x="6505" y="30338"/>
                  </a:lnTo>
                  <a:lnTo>
                    <a:pt x="1998" y="37773"/>
                  </a:lnTo>
                  <a:lnTo>
                    <a:pt x="108" y="55392"/>
                  </a:lnTo>
                  <a:lnTo>
                    <a:pt x="6287" y="71802"/>
                  </a:lnTo>
                  <a:lnTo>
                    <a:pt x="11211" y="79454"/>
                  </a:lnTo>
                  <a:lnTo>
                    <a:pt x="26040" y="91075"/>
                  </a:lnTo>
                  <a:lnTo>
                    <a:pt x="89459" y="124697"/>
                  </a:lnTo>
                  <a:lnTo>
                    <a:pt x="93565" y="132264"/>
                  </a:lnTo>
                  <a:lnTo>
                    <a:pt x="95007" y="150031"/>
                  </a:lnTo>
                  <a:lnTo>
                    <a:pt x="88629" y="166506"/>
                  </a:lnTo>
                  <a:lnTo>
                    <a:pt x="83653" y="174175"/>
                  </a:lnTo>
                  <a:lnTo>
                    <a:pt x="68765" y="185816"/>
                  </a:lnTo>
                  <a:lnTo>
                    <a:pt x="22747" y="205404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011565" y="305326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032621" y="452725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1" name="Group 110"/>
          <p:cNvGrpSpPr/>
          <p:nvPr/>
        </p:nvGrpSpPr>
        <p:grpSpPr>
          <a:xfrm>
            <a:off x="263827" y="937036"/>
            <a:ext cx="1787748" cy="663296"/>
            <a:chOff x="263827" y="937036"/>
            <a:chExt cx="1787748" cy="663296"/>
          </a:xfrm>
        </p:grpSpPr>
        <p:sp>
          <p:nvSpPr>
            <p:cNvPr id="102" name="Freeform 101"/>
            <p:cNvSpPr/>
            <p:nvPr/>
          </p:nvSpPr>
          <p:spPr>
            <a:xfrm>
              <a:off x="263827" y="1056613"/>
              <a:ext cx="231013" cy="406849"/>
            </a:xfrm>
            <a:custGeom>
              <a:avLst/>
              <a:gdLst/>
              <a:ahLst/>
              <a:cxnLst/>
              <a:rect l="0" t="0" r="0" b="0"/>
              <a:pathLst>
                <a:path w="231013" h="406849">
                  <a:moveTo>
                    <a:pt x="52027" y="101521"/>
                  </a:moveTo>
                  <a:lnTo>
                    <a:pt x="37373" y="162252"/>
                  </a:lnTo>
                  <a:lnTo>
                    <a:pt x="27278" y="214142"/>
                  </a:lnTo>
                  <a:lnTo>
                    <a:pt x="13387" y="269607"/>
                  </a:lnTo>
                  <a:lnTo>
                    <a:pt x="2497" y="331342"/>
                  </a:lnTo>
                  <a:lnTo>
                    <a:pt x="0" y="388943"/>
                  </a:lnTo>
                  <a:lnTo>
                    <a:pt x="965" y="392572"/>
                  </a:lnTo>
                  <a:lnTo>
                    <a:pt x="5156" y="381006"/>
                  </a:lnTo>
                  <a:lnTo>
                    <a:pt x="9287" y="317946"/>
                  </a:lnTo>
                  <a:lnTo>
                    <a:pt x="15379" y="262685"/>
                  </a:lnTo>
                  <a:lnTo>
                    <a:pt x="19442" y="202333"/>
                  </a:lnTo>
                  <a:lnTo>
                    <a:pt x="23364" y="144138"/>
                  </a:lnTo>
                  <a:lnTo>
                    <a:pt x="38374" y="81917"/>
                  </a:lnTo>
                  <a:lnTo>
                    <a:pt x="60250" y="18591"/>
                  </a:lnTo>
                  <a:lnTo>
                    <a:pt x="71670" y="1882"/>
                  </a:lnTo>
                  <a:lnTo>
                    <a:pt x="76821" y="0"/>
                  </a:lnTo>
                  <a:lnTo>
                    <a:pt x="81424" y="2255"/>
                  </a:lnTo>
                  <a:lnTo>
                    <a:pt x="89659" y="14119"/>
                  </a:lnTo>
                  <a:lnTo>
                    <a:pt x="113641" y="65965"/>
                  </a:lnTo>
                  <a:lnTo>
                    <a:pt x="138708" y="128294"/>
                  </a:lnTo>
                  <a:lnTo>
                    <a:pt x="154919" y="176914"/>
                  </a:lnTo>
                  <a:lnTo>
                    <a:pt x="170878" y="234567"/>
                  </a:lnTo>
                  <a:lnTo>
                    <a:pt x="191955" y="293650"/>
                  </a:lnTo>
                  <a:lnTo>
                    <a:pt x="215990" y="353163"/>
                  </a:lnTo>
                  <a:lnTo>
                    <a:pt x="231012" y="4068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26383" y="1316062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21057"/>
                  </a:moveTo>
                  <a:lnTo>
                    <a:pt x="60769" y="426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781693" y="937036"/>
              <a:ext cx="155344" cy="589597"/>
            </a:xfrm>
            <a:custGeom>
              <a:avLst/>
              <a:gdLst/>
              <a:ahLst/>
              <a:cxnLst/>
              <a:rect l="0" t="0" r="0" b="0"/>
              <a:pathLst>
                <a:path w="155344" h="589597">
                  <a:moveTo>
                    <a:pt x="155343" y="0"/>
                  </a:moveTo>
                  <a:lnTo>
                    <a:pt x="131296" y="9575"/>
                  </a:lnTo>
                  <a:lnTo>
                    <a:pt x="95750" y="39403"/>
                  </a:lnTo>
                  <a:lnTo>
                    <a:pt x="68789" y="75244"/>
                  </a:lnTo>
                  <a:lnTo>
                    <a:pt x="41577" y="132134"/>
                  </a:lnTo>
                  <a:lnTo>
                    <a:pt x="19204" y="192009"/>
                  </a:lnTo>
                  <a:lnTo>
                    <a:pt x="4579" y="246158"/>
                  </a:lnTo>
                  <a:lnTo>
                    <a:pt x="0" y="301914"/>
                  </a:lnTo>
                  <a:lnTo>
                    <a:pt x="6028" y="357988"/>
                  </a:lnTo>
                  <a:lnTo>
                    <a:pt x="13155" y="414125"/>
                  </a:lnTo>
                  <a:lnTo>
                    <a:pt x="34233" y="469104"/>
                  </a:lnTo>
                  <a:lnTo>
                    <a:pt x="67832" y="520219"/>
                  </a:lnTo>
                  <a:lnTo>
                    <a:pt x="123766" y="575842"/>
                  </a:lnTo>
                  <a:lnTo>
                    <a:pt x="144814" y="5895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1168680" y="1042321"/>
              <a:ext cx="31569" cy="389555"/>
            </a:xfrm>
            <a:custGeom>
              <a:avLst/>
              <a:gdLst/>
              <a:ahLst/>
              <a:cxnLst/>
              <a:rect l="0" t="0" r="0" b="0"/>
              <a:pathLst>
                <a:path w="31569" h="389555">
                  <a:moveTo>
                    <a:pt x="31568" y="0"/>
                  </a:moveTo>
                  <a:lnTo>
                    <a:pt x="20390" y="16767"/>
                  </a:lnTo>
                  <a:lnTo>
                    <a:pt x="13438" y="49552"/>
                  </a:lnTo>
                  <a:lnTo>
                    <a:pt x="9919" y="101381"/>
                  </a:lnTo>
                  <a:lnTo>
                    <a:pt x="2292" y="152867"/>
                  </a:lnTo>
                  <a:lnTo>
                    <a:pt x="439" y="213080"/>
                  </a:lnTo>
                  <a:lnTo>
                    <a:pt x="73" y="270034"/>
                  </a:lnTo>
                  <a:lnTo>
                    <a:pt x="0" y="326344"/>
                  </a:lnTo>
                  <a:lnTo>
                    <a:pt x="3107" y="362247"/>
                  </a:lnTo>
                  <a:lnTo>
                    <a:pt x="10511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1019348" y="1094963"/>
              <a:ext cx="159844" cy="234554"/>
            </a:xfrm>
            <a:custGeom>
              <a:avLst/>
              <a:gdLst/>
              <a:ahLst/>
              <a:cxnLst/>
              <a:rect l="0" t="0" r="0" b="0"/>
              <a:pathLst>
                <a:path w="159844" h="234554">
                  <a:moveTo>
                    <a:pt x="159843" y="157928"/>
                  </a:moveTo>
                  <a:lnTo>
                    <a:pt x="105968" y="193844"/>
                  </a:lnTo>
                  <a:lnTo>
                    <a:pt x="43922" y="226803"/>
                  </a:lnTo>
                  <a:lnTo>
                    <a:pt x="22925" y="234553"/>
                  </a:lnTo>
                  <a:lnTo>
                    <a:pt x="14752" y="233578"/>
                  </a:lnTo>
                  <a:lnTo>
                    <a:pt x="8134" y="229418"/>
                  </a:lnTo>
                  <a:lnTo>
                    <a:pt x="2552" y="223135"/>
                  </a:lnTo>
                  <a:lnTo>
                    <a:pt x="0" y="214268"/>
                  </a:lnTo>
                  <a:lnTo>
                    <a:pt x="1998" y="179430"/>
                  </a:lnTo>
                  <a:lnTo>
                    <a:pt x="13154" y="125737"/>
                  </a:lnTo>
                  <a:lnTo>
                    <a:pt x="26623" y="70071"/>
                  </a:lnTo>
                  <a:lnTo>
                    <a:pt x="32596" y="12463"/>
                  </a:lnTo>
                  <a:lnTo>
                    <a:pt x="3350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1337119" y="1400290"/>
              <a:ext cx="26545" cy="178985"/>
            </a:xfrm>
            <a:custGeom>
              <a:avLst/>
              <a:gdLst/>
              <a:ahLst/>
              <a:cxnLst/>
              <a:rect l="0" t="0" r="0" b="0"/>
              <a:pathLst>
                <a:path w="26545" h="178985">
                  <a:moveTo>
                    <a:pt x="0" y="0"/>
                  </a:moveTo>
                  <a:lnTo>
                    <a:pt x="11178" y="16767"/>
                  </a:lnTo>
                  <a:lnTo>
                    <a:pt x="22875" y="72326"/>
                  </a:lnTo>
                  <a:lnTo>
                    <a:pt x="26544" y="94146"/>
                  </a:lnTo>
                  <a:lnTo>
                    <a:pt x="14457" y="155534"/>
                  </a:lnTo>
                  <a:lnTo>
                    <a:pt x="10528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1537160" y="1210777"/>
              <a:ext cx="115815" cy="42115"/>
            </a:xfrm>
            <a:custGeom>
              <a:avLst/>
              <a:gdLst/>
              <a:ahLst/>
              <a:cxnLst/>
              <a:rect l="0" t="0" r="0" b="0"/>
              <a:pathLst>
                <a:path w="115815" h="42115">
                  <a:moveTo>
                    <a:pt x="115814" y="0"/>
                  </a:moveTo>
                  <a:lnTo>
                    <a:pt x="54703" y="2519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1810901" y="1052849"/>
              <a:ext cx="10530" cy="326385"/>
            </a:xfrm>
            <a:custGeom>
              <a:avLst/>
              <a:gdLst/>
              <a:ahLst/>
              <a:cxnLst/>
              <a:rect l="0" t="0" r="0" b="0"/>
              <a:pathLst>
                <a:path w="10530" h="326385">
                  <a:moveTo>
                    <a:pt x="0" y="0"/>
                  </a:moveTo>
                  <a:lnTo>
                    <a:pt x="0" y="58617"/>
                  </a:lnTo>
                  <a:lnTo>
                    <a:pt x="0" y="112791"/>
                  </a:lnTo>
                  <a:lnTo>
                    <a:pt x="3120" y="165433"/>
                  </a:lnTo>
                  <a:lnTo>
                    <a:pt x="9065" y="215562"/>
                  </a:lnTo>
                  <a:lnTo>
                    <a:pt x="10239" y="270525"/>
                  </a:lnTo>
                  <a:lnTo>
                    <a:pt x="10529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1895129" y="958093"/>
              <a:ext cx="156446" cy="642239"/>
            </a:xfrm>
            <a:custGeom>
              <a:avLst/>
              <a:gdLst/>
              <a:ahLst/>
              <a:cxnLst/>
              <a:rect l="0" t="0" r="0" b="0"/>
              <a:pathLst>
                <a:path w="156446" h="642239">
                  <a:moveTo>
                    <a:pt x="0" y="0"/>
                  </a:moveTo>
                  <a:lnTo>
                    <a:pt x="42662" y="54114"/>
                  </a:lnTo>
                  <a:lnTo>
                    <a:pt x="77281" y="112714"/>
                  </a:lnTo>
                  <a:lnTo>
                    <a:pt x="106724" y="173637"/>
                  </a:lnTo>
                  <a:lnTo>
                    <a:pt x="129659" y="227278"/>
                  </a:lnTo>
                  <a:lnTo>
                    <a:pt x="150421" y="289286"/>
                  </a:lnTo>
                  <a:lnTo>
                    <a:pt x="156445" y="351464"/>
                  </a:lnTo>
                  <a:lnTo>
                    <a:pt x="154515" y="410020"/>
                  </a:lnTo>
                  <a:lnTo>
                    <a:pt x="138761" y="473488"/>
                  </a:lnTo>
                  <a:lnTo>
                    <a:pt x="108119" y="535297"/>
                  </a:lnTo>
                  <a:lnTo>
                    <a:pt x="73611" y="597711"/>
                  </a:lnTo>
                  <a:lnTo>
                    <a:pt x="52643" y="6422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9" name="Group 118"/>
          <p:cNvGrpSpPr/>
          <p:nvPr/>
        </p:nvGrpSpPr>
        <p:grpSpPr>
          <a:xfrm>
            <a:off x="307521" y="1821430"/>
            <a:ext cx="1785949" cy="621182"/>
            <a:chOff x="307521" y="1821430"/>
            <a:chExt cx="1785949" cy="621182"/>
          </a:xfrm>
        </p:grpSpPr>
        <p:sp>
          <p:nvSpPr>
            <p:cNvPr id="112" name="Freeform 111"/>
            <p:cNvSpPr/>
            <p:nvPr/>
          </p:nvSpPr>
          <p:spPr>
            <a:xfrm>
              <a:off x="307521" y="2010961"/>
              <a:ext cx="225348" cy="365592"/>
            </a:xfrm>
            <a:custGeom>
              <a:avLst/>
              <a:gdLst/>
              <a:ahLst/>
              <a:cxnLst/>
              <a:rect l="0" t="0" r="0" b="0"/>
              <a:pathLst>
                <a:path w="225348" h="365592">
                  <a:moveTo>
                    <a:pt x="8333" y="52624"/>
                  </a:moveTo>
                  <a:lnTo>
                    <a:pt x="0" y="101555"/>
                  </a:lnTo>
                  <a:lnTo>
                    <a:pt x="1575" y="143161"/>
                  </a:lnTo>
                  <a:lnTo>
                    <a:pt x="6998" y="194250"/>
                  </a:lnTo>
                  <a:lnTo>
                    <a:pt x="15305" y="249402"/>
                  </a:lnTo>
                  <a:lnTo>
                    <a:pt x="18159" y="305357"/>
                  </a:lnTo>
                  <a:lnTo>
                    <a:pt x="18550" y="322877"/>
                  </a:lnTo>
                  <a:lnTo>
                    <a:pt x="18835" y="264395"/>
                  </a:lnTo>
                  <a:lnTo>
                    <a:pt x="18856" y="210096"/>
                  </a:lnTo>
                  <a:lnTo>
                    <a:pt x="18861" y="154309"/>
                  </a:lnTo>
                  <a:lnTo>
                    <a:pt x="18862" y="98230"/>
                  </a:lnTo>
                  <a:lnTo>
                    <a:pt x="21981" y="45212"/>
                  </a:lnTo>
                  <a:lnTo>
                    <a:pt x="28437" y="23593"/>
                  </a:lnTo>
                  <a:lnTo>
                    <a:pt x="39105" y="6186"/>
                  </a:lnTo>
                  <a:lnTo>
                    <a:pt x="47565" y="1778"/>
                  </a:lnTo>
                  <a:lnTo>
                    <a:pt x="69444" y="0"/>
                  </a:lnTo>
                  <a:lnTo>
                    <a:pt x="88526" y="6229"/>
                  </a:lnTo>
                  <a:lnTo>
                    <a:pt x="96890" y="11165"/>
                  </a:lnTo>
                  <a:lnTo>
                    <a:pt x="109303" y="29129"/>
                  </a:lnTo>
                  <a:lnTo>
                    <a:pt x="117550" y="53880"/>
                  </a:lnTo>
                  <a:lnTo>
                    <a:pt x="121022" y="98360"/>
                  </a:lnTo>
                  <a:lnTo>
                    <a:pt x="109235" y="157000"/>
                  </a:lnTo>
                  <a:lnTo>
                    <a:pt x="96463" y="175442"/>
                  </a:lnTo>
                  <a:lnTo>
                    <a:pt x="79087" y="190268"/>
                  </a:lnTo>
                  <a:lnTo>
                    <a:pt x="59667" y="200757"/>
                  </a:lnTo>
                  <a:lnTo>
                    <a:pt x="55424" y="201682"/>
                  </a:lnTo>
                  <a:lnTo>
                    <a:pt x="54935" y="199959"/>
                  </a:lnTo>
                  <a:lnTo>
                    <a:pt x="70961" y="180383"/>
                  </a:lnTo>
                  <a:lnTo>
                    <a:pt x="95520" y="166388"/>
                  </a:lnTo>
                  <a:lnTo>
                    <a:pt x="118053" y="164797"/>
                  </a:lnTo>
                  <a:lnTo>
                    <a:pt x="165057" y="173308"/>
                  </a:lnTo>
                  <a:lnTo>
                    <a:pt x="191901" y="188468"/>
                  </a:lnTo>
                  <a:lnTo>
                    <a:pt x="214672" y="213367"/>
                  </a:lnTo>
                  <a:lnTo>
                    <a:pt x="222872" y="235979"/>
                  </a:lnTo>
                  <a:lnTo>
                    <a:pt x="225347" y="260457"/>
                  </a:lnTo>
                  <a:lnTo>
                    <a:pt x="222547" y="283035"/>
                  </a:lnTo>
                  <a:lnTo>
                    <a:pt x="208805" y="315476"/>
                  </a:lnTo>
                  <a:lnTo>
                    <a:pt x="189915" y="341726"/>
                  </a:lnTo>
                  <a:lnTo>
                    <a:pt x="163911" y="358732"/>
                  </a:lnTo>
                  <a:lnTo>
                    <a:pt x="122801" y="365591"/>
                  </a:lnTo>
                  <a:lnTo>
                    <a:pt x="84754" y="362034"/>
                  </a:lnTo>
                  <a:lnTo>
                    <a:pt x="50447" y="34742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791322" y="1874072"/>
              <a:ext cx="145715" cy="547483"/>
            </a:xfrm>
            <a:custGeom>
              <a:avLst/>
              <a:gdLst/>
              <a:ahLst/>
              <a:cxnLst/>
              <a:rect l="0" t="0" r="0" b="0"/>
              <a:pathLst>
                <a:path w="145715" h="547483">
                  <a:moveTo>
                    <a:pt x="124657" y="0"/>
                  </a:moveTo>
                  <a:lnTo>
                    <a:pt x="81995" y="54115"/>
                  </a:lnTo>
                  <a:lnTo>
                    <a:pt x="59948" y="95047"/>
                  </a:lnTo>
                  <a:lnTo>
                    <a:pt x="37569" y="155771"/>
                  </a:lnTo>
                  <a:lnTo>
                    <a:pt x="17377" y="199616"/>
                  </a:lnTo>
                  <a:lnTo>
                    <a:pt x="6848" y="260961"/>
                  </a:lnTo>
                  <a:lnTo>
                    <a:pt x="0" y="310471"/>
                  </a:lnTo>
                  <a:lnTo>
                    <a:pt x="9990" y="370908"/>
                  </a:lnTo>
                  <a:lnTo>
                    <a:pt x="27712" y="430599"/>
                  </a:lnTo>
                  <a:lnTo>
                    <a:pt x="51911" y="470452"/>
                  </a:lnTo>
                  <a:lnTo>
                    <a:pt x="100146" y="522721"/>
                  </a:lnTo>
                  <a:lnTo>
                    <a:pt x="145714" y="5474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968621" y="2147813"/>
              <a:ext cx="115815" cy="10530"/>
            </a:xfrm>
            <a:custGeom>
              <a:avLst/>
              <a:gdLst/>
              <a:ahLst/>
              <a:cxnLst/>
              <a:rect l="0" t="0" r="0" b="0"/>
              <a:pathLst>
                <a:path w="115815" h="10530">
                  <a:moveTo>
                    <a:pt x="115814" y="0"/>
                  </a:moveTo>
                  <a:lnTo>
                    <a:pt x="57197" y="906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1210777" y="1987808"/>
              <a:ext cx="176082" cy="370576"/>
            </a:xfrm>
            <a:custGeom>
              <a:avLst/>
              <a:gdLst/>
              <a:ahLst/>
              <a:cxnLst/>
              <a:rect l="0" t="0" r="0" b="0"/>
              <a:pathLst>
                <a:path w="176082" h="370576">
                  <a:moveTo>
                    <a:pt x="0" y="54720"/>
                  </a:moveTo>
                  <a:lnTo>
                    <a:pt x="9575" y="30674"/>
                  </a:lnTo>
                  <a:lnTo>
                    <a:pt x="20243" y="16347"/>
                  </a:lnTo>
                  <a:lnTo>
                    <a:pt x="44992" y="716"/>
                  </a:lnTo>
                  <a:lnTo>
                    <a:pt x="53391" y="0"/>
                  </a:lnTo>
                  <a:lnTo>
                    <a:pt x="68963" y="5444"/>
                  </a:lnTo>
                  <a:lnTo>
                    <a:pt x="90883" y="21662"/>
                  </a:lnTo>
                  <a:lnTo>
                    <a:pt x="98884" y="40808"/>
                  </a:lnTo>
                  <a:lnTo>
                    <a:pt x="101270" y="66084"/>
                  </a:lnTo>
                  <a:lnTo>
                    <a:pt x="94867" y="110860"/>
                  </a:lnTo>
                  <a:lnTo>
                    <a:pt x="65770" y="169607"/>
                  </a:lnTo>
                  <a:lnTo>
                    <a:pt x="45354" y="196255"/>
                  </a:lnTo>
                  <a:lnTo>
                    <a:pt x="41934" y="198210"/>
                  </a:lnTo>
                  <a:lnTo>
                    <a:pt x="40824" y="196003"/>
                  </a:lnTo>
                  <a:lnTo>
                    <a:pt x="41254" y="191023"/>
                  </a:lnTo>
                  <a:lnTo>
                    <a:pt x="45050" y="186533"/>
                  </a:lnTo>
                  <a:lnTo>
                    <a:pt x="58627" y="178424"/>
                  </a:lnTo>
                  <a:lnTo>
                    <a:pt x="91590" y="172872"/>
                  </a:lnTo>
                  <a:lnTo>
                    <a:pt x="114406" y="177812"/>
                  </a:lnTo>
                  <a:lnTo>
                    <a:pt x="135075" y="188976"/>
                  </a:lnTo>
                  <a:lnTo>
                    <a:pt x="158695" y="214993"/>
                  </a:lnTo>
                  <a:lnTo>
                    <a:pt x="169187" y="234747"/>
                  </a:lnTo>
                  <a:lnTo>
                    <a:pt x="176081" y="271188"/>
                  </a:lnTo>
                  <a:lnTo>
                    <a:pt x="171455" y="291698"/>
                  </a:lnTo>
                  <a:lnTo>
                    <a:pt x="136209" y="346868"/>
                  </a:lnTo>
                  <a:lnTo>
                    <a:pt x="129411" y="354771"/>
                  </a:lnTo>
                  <a:lnTo>
                    <a:pt x="109378" y="363551"/>
                  </a:lnTo>
                  <a:lnTo>
                    <a:pt x="74912" y="368494"/>
                  </a:lnTo>
                  <a:lnTo>
                    <a:pt x="42114" y="37057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1526632" y="2295212"/>
              <a:ext cx="50055" cy="147400"/>
            </a:xfrm>
            <a:custGeom>
              <a:avLst/>
              <a:gdLst/>
              <a:ahLst/>
              <a:cxnLst/>
              <a:rect l="0" t="0" r="0" b="0"/>
              <a:pathLst>
                <a:path w="50055" h="147400">
                  <a:moveTo>
                    <a:pt x="0" y="0"/>
                  </a:moveTo>
                  <a:lnTo>
                    <a:pt x="34747" y="37086"/>
                  </a:lnTo>
                  <a:lnTo>
                    <a:pt x="43909" y="55087"/>
                  </a:lnTo>
                  <a:lnTo>
                    <a:pt x="50054" y="90542"/>
                  </a:lnTo>
                  <a:lnTo>
                    <a:pt x="45253" y="110821"/>
                  </a:lnTo>
                  <a:lnTo>
                    <a:pt x="40697" y="119504"/>
                  </a:lnTo>
                  <a:lnTo>
                    <a:pt x="26276" y="132271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1709234" y="1924014"/>
              <a:ext cx="291181" cy="332173"/>
            </a:xfrm>
            <a:custGeom>
              <a:avLst/>
              <a:gdLst/>
              <a:ahLst/>
              <a:cxnLst/>
              <a:rect l="0" t="0" r="0" b="0"/>
              <a:pathLst>
                <a:path w="291181" h="332173">
                  <a:moveTo>
                    <a:pt x="49025" y="23758"/>
                  </a:moveTo>
                  <a:lnTo>
                    <a:pt x="33384" y="41738"/>
                  </a:lnTo>
                  <a:lnTo>
                    <a:pt x="8591" y="82321"/>
                  </a:lnTo>
                  <a:lnTo>
                    <a:pt x="4522" y="82687"/>
                  </a:lnTo>
                  <a:lnTo>
                    <a:pt x="1809" y="78252"/>
                  </a:lnTo>
                  <a:lnTo>
                    <a:pt x="0" y="70615"/>
                  </a:lnTo>
                  <a:lnTo>
                    <a:pt x="1134" y="63185"/>
                  </a:lnTo>
                  <a:lnTo>
                    <a:pt x="26008" y="21786"/>
                  </a:lnTo>
                  <a:lnTo>
                    <a:pt x="42305" y="8064"/>
                  </a:lnTo>
                  <a:lnTo>
                    <a:pt x="51564" y="2766"/>
                  </a:lnTo>
                  <a:lnTo>
                    <a:pt x="71210" y="0"/>
                  </a:lnTo>
                  <a:lnTo>
                    <a:pt x="90470" y="3840"/>
                  </a:lnTo>
                  <a:lnTo>
                    <a:pt x="106829" y="13346"/>
                  </a:lnTo>
                  <a:lnTo>
                    <a:pt x="118779" y="28489"/>
                  </a:lnTo>
                  <a:lnTo>
                    <a:pt x="143435" y="90464"/>
                  </a:lnTo>
                  <a:lnTo>
                    <a:pt x="152162" y="149368"/>
                  </a:lnTo>
                  <a:lnTo>
                    <a:pt x="142574" y="211788"/>
                  </a:lnTo>
                  <a:lnTo>
                    <a:pt x="129775" y="244417"/>
                  </a:lnTo>
                  <a:lnTo>
                    <a:pt x="96530" y="296271"/>
                  </a:lnTo>
                  <a:lnTo>
                    <a:pt x="68560" y="319492"/>
                  </a:lnTo>
                  <a:lnTo>
                    <a:pt x="48348" y="329890"/>
                  </a:lnTo>
                  <a:lnTo>
                    <a:pt x="27667" y="332172"/>
                  </a:lnTo>
                  <a:lnTo>
                    <a:pt x="17239" y="331142"/>
                  </a:lnTo>
                  <a:lnTo>
                    <a:pt x="10287" y="325777"/>
                  </a:lnTo>
                  <a:lnTo>
                    <a:pt x="2562" y="307337"/>
                  </a:lnTo>
                  <a:lnTo>
                    <a:pt x="2842" y="298208"/>
                  </a:lnTo>
                  <a:lnTo>
                    <a:pt x="9392" y="281826"/>
                  </a:lnTo>
                  <a:lnTo>
                    <a:pt x="26233" y="259450"/>
                  </a:lnTo>
                  <a:lnTo>
                    <a:pt x="51630" y="243591"/>
                  </a:lnTo>
                  <a:lnTo>
                    <a:pt x="71240" y="241564"/>
                  </a:lnTo>
                  <a:lnTo>
                    <a:pt x="112424" y="249795"/>
                  </a:lnTo>
                  <a:lnTo>
                    <a:pt x="175387" y="284202"/>
                  </a:lnTo>
                  <a:lnTo>
                    <a:pt x="206958" y="299148"/>
                  </a:lnTo>
                  <a:lnTo>
                    <a:pt x="228012" y="300961"/>
                  </a:lnTo>
                  <a:lnTo>
                    <a:pt x="270124" y="292593"/>
                  </a:lnTo>
                  <a:lnTo>
                    <a:pt x="281821" y="286350"/>
                  </a:lnTo>
                  <a:lnTo>
                    <a:pt x="291180" y="2764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1926715" y="1821430"/>
              <a:ext cx="166755" cy="600125"/>
            </a:xfrm>
            <a:custGeom>
              <a:avLst/>
              <a:gdLst/>
              <a:ahLst/>
              <a:cxnLst/>
              <a:rect l="0" t="0" r="0" b="0"/>
              <a:pathLst>
                <a:path w="166755" h="600125">
                  <a:moveTo>
                    <a:pt x="0" y="0"/>
                  </a:moveTo>
                  <a:lnTo>
                    <a:pt x="55659" y="45781"/>
                  </a:lnTo>
                  <a:lnTo>
                    <a:pt x="104625" y="105607"/>
                  </a:lnTo>
                  <a:lnTo>
                    <a:pt x="139123" y="159139"/>
                  </a:lnTo>
                  <a:lnTo>
                    <a:pt x="151835" y="197931"/>
                  </a:lnTo>
                  <a:lnTo>
                    <a:pt x="159843" y="252960"/>
                  </a:lnTo>
                  <a:lnTo>
                    <a:pt x="166754" y="308890"/>
                  </a:lnTo>
                  <a:lnTo>
                    <a:pt x="159714" y="366168"/>
                  </a:lnTo>
                  <a:lnTo>
                    <a:pt x="147058" y="426355"/>
                  </a:lnTo>
                  <a:lnTo>
                    <a:pt x="133293" y="478322"/>
                  </a:lnTo>
                  <a:lnTo>
                    <a:pt x="107471" y="536164"/>
                  </a:lnTo>
                  <a:lnTo>
                    <a:pt x="79206" y="590696"/>
                  </a:lnTo>
                  <a:lnTo>
                    <a:pt x="73699" y="60012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4" name="Group 123"/>
          <p:cNvGrpSpPr/>
          <p:nvPr/>
        </p:nvGrpSpPr>
        <p:grpSpPr>
          <a:xfrm>
            <a:off x="298868" y="2684766"/>
            <a:ext cx="1130292" cy="568540"/>
            <a:chOff x="298868" y="2684766"/>
            <a:chExt cx="1130292" cy="568540"/>
          </a:xfrm>
        </p:grpSpPr>
        <p:sp>
          <p:nvSpPr>
            <p:cNvPr id="120" name="Freeform 119"/>
            <p:cNvSpPr/>
            <p:nvPr/>
          </p:nvSpPr>
          <p:spPr>
            <a:xfrm>
              <a:off x="298868" y="2857707"/>
              <a:ext cx="227557" cy="367295"/>
            </a:xfrm>
            <a:custGeom>
              <a:avLst/>
              <a:gdLst/>
              <a:ahLst/>
              <a:cxnLst/>
              <a:rect l="0" t="0" r="0" b="0"/>
              <a:pathLst>
                <a:path w="227557" h="367295">
                  <a:moveTo>
                    <a:pt x="174914" y="69215"/>
                  </a:moveTo>
                  <a:lnTo>
                    <a:pt x="125416" y="10652"/>
                  </a:lnTo>
                  <a:lnTo>
                    <a:pt x="105341" y="2243"/>
                  </a:lnTo>
                  <a:lnTo>
                    <a:pt x="93437" y="0"/>
                  </a:lnTo>
                  <a:lnTo>
                    <a:pt x="73971" y="3748"/>
                  </a:lnTo>
                  <a:lnTo>
                    <a:pt x="49859" y="19012"/>
                  </a:lnTo>
                  <a:lnTo>
                    <a:pt x="36276" y="32864"/>
                  </a:lnTo>
                  <a:lnTo>
                    <a:pt x="10428" y="90778"/>
                  </a:lnTo>
                  <a:lnTo>
                    <a:pt x="745" y="124347"/>
                  </a:lnTo>
                  <a:lnTo>
                    <a:pt x="0" y="183787"/>
                  </a:lnTo>
                  <a:lnTo>
                    <a:pt x="14013" y="246650"/>
                  </a:lnTo>
                  <a:lnTo>
                    <a:pt x="36684" y="300638"/>
                  </a:lnTo>
                  <a:lnTo>
                    <a:pt x="64204" y="334510"/>
                  </a:lnTo>
                  <a:lnTo>
                    <a:pt x="92198" y="355401"/>
                  </a:lnTo>
                  <a:lnTo>
                    <a:pt x="112415" y="365255"/>
                  </a:lnTo>
                  <a:lnTo>
                    <a:pt x="133099" y="367294"/>
                  </a:lnTo>
                  <a:lnTo>
                    <a:pt x="153990" y="363132"/>
                  </a:lnTo>
                  <a:lnTo>
                    <a:pt x="184312" y="347634"/>
                  </a:lnTo>
                  <a:lnTo>
                    <a:pt x="227556" y="3113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843025" y="2684766"/>
              <a:ext cx="125597" cy="505369"/>
            </a:xfrm>
            <a:custGeom>
              <a:avLst/>
              <a:gdLst/>
              <a:ahLst/>
              <a:cxnLst/>
              <a:rect l="0" t="0" r="0" b="0"/>
              <a:pathLst>
                <a:path w="125597" h="505369">
                  <a:moveTo>
                    <a:pt x="115068" y="0"/>
                  </a:moveTo>
                  <a:lnTo>
                    <a:pt x="99427" y="17981"/>
                  </a:lnTo>
                  <a:lnTo>
                    <a:pt x="64732" y="76331"/>
                  </a:lnTo>
                  <a:lnTo>
                    <a:pt x="41571" y="137102"/>
                  </a:lnTo>
                  <a:lnTo>
                    <a:pt x="16612" y="191883"/>
                  </a:lnTo>
                  <a:lnTo>
                    <a:pt x="3030" y="254539"/>
                  </a:lnTo>
                  <a:lnTo>
                    <a:pt x="0" y="317652"/>
                  </a:lnTo>
                  <a:lnTo>
                    <a:pt x="10805" y="380996"/>
                  </a:lnTo>
                  <a:lnTo>
                    <a:pt x="23734" y="418605"/>
                  </a:lnTo>
                  <a:lnTo>
                    <a:pt x="49063" y="457164"/>
                  </a:lnTo>
                  <a:lnTo>
                    <a:pt x="77767" y="486141"/>
                  </a:lnTo>
                  <a:lnTo>
                    <a:pt x="109779" y="501224"/>
                  </a:lnTo>
                  <a:lnTo>
                    <a:pt x="125596" y="50536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1002943" y="2860676"/>
              <a:ext cx="274347" cy="270185"/>
            </a:xfrm>
            <a:custGeom>
              <a:avLst/>
              <a:gdLst/>
              <a:ahLst/>
              <a:cxnLst/>
              <a:rect l="0" t="0" r="0" b="0"/>
              <a:pathLst>
                <a:path w="274347" h="270185">
                  <a:moveTo>
                    <a:pt x="113077" y="3075"/>
                  </a:moveTo>
                  <a:lnTo>
                    <a:pt x="69115" y="23318"/>
                  </a:lnTo>
                  <a:lnTo>
                    <a:pt x="22284" y="62973"/>
                  </a:lnTo>
                  <a:lnTo>
                    <a:pt x="6497" y="89453"/>
                  </a:lnTo>
                  <a:lnTo>
                    <a:pt x="0" y="125114"/>
                  </a:lnTo>
                  <a:lnTo>
                    <a:pt x="3664" y="170906"/>
                  </a:lnTo>
                  <a:lnTo>
                    <a:pt x="17747" y="210340"/>
                  </a:lnTo>
                  <a:lnTo>
                    <a:pt x="36738" y="238662"/>
                  </a:lnTo>
                  <a:lnTo>
                    <a:pt x="53413" y="251280"/>
                  </a:lnTo>
                  <a:lnTo>
                    <a:pt x="92713" y="268912"/>
                  </a:lnTo>
                  <a:lnTo>
                    <a:pt x="113385" y="270184"/>
                  </a:lnTo>
                  <a:lnTo>
                    <a:pt x="155252" y="261468"/>
                  </a:lnTo>
                  <a:lnTo>
                    <a:pt x="196147" y="240076"/>
                  </a:lnTo>
                  <a:lnTo>
                    <a:pt x="242519" y="198293"/>
                  </a:lnTo>
                  <a:lnTo>
                    <a:pt x="267804" y="160049"/>
                  </a:lnTo>
                  <a:lnTo>
                    <a:pt x="272381" y="149839"/>
                  </a:lnTo>
                  <a:lnTo>
                    <a:pt x="274346" y="126015"/>
                  </a:lnTo>
                  <a:lnTo>
                    <a:pt x="266076" y="78182"/>
                  </a:lnTo>
                  <a:lnTo>
                    <a:pt x="244771" y="36108"/>
                  </a:lnTo>
                  <a:lnTo>
                    <a:pt x="231659" y="19316"/>
                  </a:lnTo>
                  <a:lnTo>
                    <a:pt x="205535" y="2298"/>
                  </a:lnTo>
                  <a:lnTo>
                    <a:pt x="182635" y="0"/>
                  </a:lnTo>
                  <a:lnTo>
                    <a:pt x="160370" y="2878"/>
                  </a:lnTo>
                  <a:lnTo>
                    <a:pt x="134134" y="1360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1368704" y="3095378"/>
              <a:ext cx="60456" cy="157928"/>
            </a:xfrm>
            <a:custGeom>
              <a:avLst/>
              <a:gdLst/>
              <a:ahLst/>
              <a:cxnLst/>
              <a:rect l="0" t="0" r="0" b="0"/>
              <a:pathLst>
                <a:path w="60456" h="157928">
                  <a:moveTo>
                    <a:pt x="0" y="0"/>
                  </a:moveTo>
                  <a:lnTo>
                    <a:pt x="24047" y="9575"/>
                  </a:lnTo>
                  <a:lnTo>
                    <a:pt x="38374" y="20243"/>
                  </a:lnTo>
                  <a:lnTo>
                    <a:pt x="54004" y="44992"/>
                  </a:lnTo>
                  <a:lnTo>
                    <a:pt x="60455" y="80141"/>
                  </a:lnTo>
                  <a:lnTo>
                    <a:pt x="55725" y="103468"/>
                  </a:lnTo>
                  <a:lnTo>
                    <a:pt x="39908" y="133213"/>
                  </a:lnTo>
                  <a:lnTo>
                    <a:pt x="28265" y="146943"/>
                  </a:lnTo>
                  <a:lnTo>
                    <a:pt x="10529" y="1579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8" name="Group 127"/>
          <p:cNvGrpSpPr/>
          <p:nvPr/>
        </p:nvGrpSpPr>
        <p:grpSpPr>
          <a:xfrm>
            <a:off x="1658788" y="2632124"/>
            <a:ext cx="287481" cy="579068"/>
            <a:chOff x="1658788" y="2632124"/>
            <a:chExt cx="287481" cy="579068"/>
          </a:xfrm>
        </p:grpSpPr>
        <p:sp>
          <p:nvSpPr>
            <p:cNvPr id="125" name="Freeform 124"/>
            <p:cNvSpPr/>
            <p:nvPr/>
          </p:nvSpPr>
          <p:spPr>
            <a:xfrm>
              <a:off x="1789844" y="2779523"/>
              <a:ext cx="10530" cy="305327"/>
            </a:xfrm>
            <a:custGeom>
              <a:avLst/>
              <a:gdLst/>
              <a:ahLst/>
              <a:cxnLst/>
              <a:rect l="0" t="0" r="0" b="0"/>
              <a:pathLst>
                <a:path w="10530" h="305327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0" y="159756"/>
                  </a:lnTo>
                  <a:lnTo>
                    <a:pt x="7236" y="217257"/>
                  </a:lnTo>
                  <a:lnTo>
                    <a:pt x="9878" y="270556"/>
                  </a:lnTo>
                  <a:lnTo>
                    <a:pt x="10529" y="3053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1658788" y="2779523"/>
              <a:ext cx="110000" cy="170123"/>
            </a:xfrm>
            <a:custGeom>
              <a:avLst/>
              <a:gdLst/>
              <a:ahLst/>
              <a:cxnLst/>
              <a:rect l="0" t="0" r="0" b="0"/>
              <a:pathLst>
                <a:path w="110000" h="170123">
                  <a:moveTo>
                    <a:pt x="109999" y="115813"/>
                  </a:moveTo>
                  <a:lnTo>
                    <a:pt x="85953" y="125389"/>
                  </a:lnTo>
                  <a:lnTo>
                    <a:pt x="24877" y="165691"/>
                  </a:lnTo>
                  <a:lnTo>
                    <a:pt x="14647" y="170122"/>
                  </a:lnTo>
                  <a:lnTo>
                    <a:pt x="7826" y="168397"/>
                  </a:lnTo>
                  <a:lnTo>
                    <a:pt x="3279" y="162568"/>
                  </a:lnTo>
                  <a:lnTo>
                    <a:pt x="248" y="154002"/>
                  </a:lnTo>
                  <a:lnTo>
                    <a:pt x="0" y="135126"/>
                  </a:lnTo>
                  <a:lnTo>
                    <a:pt x="4959" y="115038"/>
                  </a:lnTo>
                  <a:lnTo>
                    <a:pt x="28158" y="57480"/>
                  </a:lnTo>
                  <a:lnTo>
                    <a:pt x="3630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1800373" y="2632124"/>
              <a:ext cx="145896" cy="579068"/>
            </a:xfrm>
            <a:custGeom>
              <a:avLst/>
              <a:gdLst/>
              <a:ahLst/>
              <a:cxnLst/>
              <a:rect l="0" t="0" r="0" b="0"/>
              <a:pathLst>
                <a:path w="145896" h="579068">
                  <a:moveTo>
                    <a:pt x="0" y="0"/>
                  </a:moveTo>
                  <a:lnTo>
                    <a:pt x="55087" y="55087"/>
                  </a:lnTo>
                  <a:lnTo>
                    <a:pt x="85664" y="95239"/>
                  </a:lnTo>
                  <a:lnTo>
                    <a:pt x="119049" y="151904"/>
                  </a:lnTo>
                  <a:lnTo>
                    <a:pt x="131070" y="188378"/>
                  </a:lnTo>
                  <a:lnTo>
                    <a:pt x="138844" y="242625"/>
                  </a:lnTo>
                  <a:lnTo>
                    <a:pt x="145709" y="298400"/>
                  </a:lnTo>
                  <a:lnTo>
                    <a:pt x="145895" y="353308"/>
                  </a:lnTo>
                  <a:lnTo>
                    <a:pt x="132701" y="415587"/>
                  </a:lnTo>
                  <a:lnTo>
                    <a:pt x="111956" y="469393"/>
                  </a:lnTo>
                  <a:lnTo>
                    <a:pt x="86074" y="525847"/>
                  </a:lnTo>
                  <a:lnTo>
                    <a:pt x="52642" y="57906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5" name="Group 134"/>
          <p:cNvGrpSpPr/>
          <p:nvPr/>
        </p:nvGrpSpPr>
        <p:grpSpPr>
          <a:xfrm>
            <a:off x="326383" y="3537575"/>
            <a:ext cx="1536529" cy="579068"/>
            <a:chOff x="326383" y="3537575"/>
            <a:chExt cx="1536529" cy="579068"/>
          </a:xfrm>
        </p:grpSpPr>
        <p:sp>
          <p:nvSpPr>
            <p:cNvPr id="129" name="Freeform 128"/>
            <p:cNvSpPr/>
            <p:nvPr/>
          </p:nvSpPr>
          <p:spPr>
            <a:xfrm>
              <a:off x="326383" y="3741406"/>
              <a:ext cx="209281" cy="375237"/>
            </a:xfrm>
            <a:custGeom>
              <a:avLst/>
              <a:gdLst/>
              <a:ahLst/>
              <a:cxnLst/>
              <a:rect l="0" t="0" r="0" b="0"/>
              <a:pathLst>
                <a:path w="209281" h="375237">
                  <a:moveTo>
                    <a:pt x="0" y="375236"/>
                  </a:moveTo>
                  <a:lnTo>
                    <a:pt x="3119" y="332545"/>
                  </a:lnTo>
                  <a:lnTo>
                    <a:pt x="16788" y="270828"/>
                  </a:lnTo>
                  <a:lnTo>
                    <a:pt x="19792" y="222508"/>
                  </a:lnTo>
                  <a:lnTo>
                    <a:pt x="17688" y="160017"/>
                  </a:lnTo>
                  <a:lnTo>
                    <a:pt x="11943" y="107596"/>
                  </a:lnTo>
                  <a:lnTo>
                    <a:pt x="3572" y="44945"/>
                  </a:lnTo>
                  <a:lnTo>
                    <a:pt x="1588" y="15141"/>
                  </a:lnTo>
                  <a:lnTo>
                    <a:pt x="4568" y="6491"/>
                  </a:lnTo>
                  <a:lnTo>
                    <a:pt x="10064" y="1894"/>
                  </a:lnTo>
                  <a:lnTo>
                    <a:pt x="17238" y="0"/>
                  </a:lnTo>
                  <a:lnTo>
                    <a:pt x="44102" y="2922"/>
                  </a:lnTo>
                  <a:lnTo>
                    <a:pt x="103351" y="20808"/>
                  </a:lnTo>
                  <a:lnTo>
                    <a:pt x="165167" y="59692"/>
                  </a:lnTo>
                  <a:lnTo>
                    <a:pt x="195882" y="93108"/>
                  </a:lnTo>
                  <a:lnTo>
                    <a:pt x="204042" y="116095"/>
                  </a:lnTo>
                  <a:lnTo>
                    <a:pt x="209280" y="168980"/>
                  </a:lnTo>
                  <a:lnTo>
                    <a:pt x="198947" y="230139"/>
                  </a:lnTo>
                  <a:lnTo>
                    <a:pt x="191366" y="254596"/>
                  </a:lnTo>
                  <a:lnTo>
                    <a:pt x="167436" y="289361"/>
                  </a:lnTo>
                  <a:lnTo>
                    <a:pt x="134589" y="318759"/>
                  </a:lnTo>
                  <a:lnTo>
                    <a:pt x="73499" y="346515"/>
                  </a:lnTo>
                  <a:lnTo>
                    <a:pt x="42114" y="354179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790625" y="3579689"/>
              <a:ext cx="188526" cy="505369"/>
            </a:xfrm>
            <a:custGeom>
              <a:avLst/>
              <a:gdLst/>
              <a:ahLst/>
              <a:cxnLst/>
              <a:rect l="0" t="0" r="0" b="0"/>
              <a:pathLst>
                <a:path w="188526" h="505369">
                  <a:moveTo>
                    <a:pt x="114825" y="0"/>
                  </a:moveTo>
                  <a:lnTo>
                    <a:pt x="72164" y="54114"/>
                  </a:lnTo>
                  <a:lnTo>
                    <a:pt x="38882" y="115942"/>
                  </a:lnTo>
                  <a:lnTo>
                    <a:pt x="18196" y="163542"/>
                  </a:lnTo>
                  <a:lnTo>
                    <a:pt x="4014" y="218004"/>
                  </a:lnTo>
                  <a:lnTo>
                    <a:pt x="0" y="273823"/>
                  </a:lnTo>
                  <a:lnTo>
                    <a:pt x="4796" y="329909"/>
                  </a:lnTo>
                  <a:lnTo>
                    <a:pt x="18179" y="384878"/>
                  </a:lnTo>
                  <a:lnTo>
                    <a:pt x="42139" y="427625"/>
                  </a:lnTo>
                  <a:lnTo>
                    <a:pt x="69402" y="458945"/>
                  </a:lnTo>
                  <a:lnTo>
                    <a:pt x="125988" y="492723"/>
                  </a:lnTo>
                  <a:lnTo>
                    <a:pt x="188525" y="505368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990951" y="3748145"/>
              <a:ext cx="248697" cy="297883"/>
            </a:xfrm>
            <a:custGeom>
              <a:avLst/>
              <a:gdLst/>
              <a:ahLst/>
              <a:cxnLst/>
              <a:rect l="0" t="0" r="0" b="0"/>
              <a:pathLst>
                <a:path w="248697" h="297883">
                  <a:moveTo>
                    <a:pt x="104012" y="0"/>
                  </a:moveTo>
                  <a:lnTo>
                    <a:pt x="60050" y="20243"/>
                  </a:lnTo>
                  <a:lnTo>
                    <a:pt x="27825" y="54561"/>
                  </a:lnTo>
                  <a:lnTo>
                    <a:pt x="13219" y="74552"/>
                  </a:lnTo>
                  <a:lnTo>
                    <a:pt x="5168" y="98255"/>
                  </a:lnTo>
                  <a:lnTo>
                    <a:pt x="0" y="151599"/>
                  </a:lnTo>
                  <a:lnTo>
                    <a:pt x="4693" y="187638"/>
                  </a:lnTo>
                  <a:lnTo>
                    <a:pt x="31561" y="241908"/>
                  </a:lnTo>
                  <a:lnTo>
                    <a:pt x="58635" y="278631"/>
                  </a:lnTo>
                  <a:lnTo>
                    <a:pt x="85108" y="295597"/>
                  </a:lnTo>
                  <a:lnTo>
                    <a:pt x="108089" y="297882"/>
                  </a:lnTo>
                  <a:lnTo>
                    <a:pt x="155380" y="289818"/>
                  </a:lnTo>
                  <a:lnTo>
                    <a:pt x="182273" y="274735"/>
                  </a:lnTo>
                  <a:lnTo>
                    <a:pt x="226629" y="220261"/>
                  </a:lnTo>
                  <a:lnTo>
                    <a:pt x="242249" y="189265"/>
                  </a:lnTo>
                  <a:lnTo>
                    <a:pt x="248696" y="152264"/>
                  </a:lnTo>
                  <a:lnTo>
                    <a:pt x="245018" y="111666"/>
                  </a:lnTo>
                  <a:lnTo>
                    <a:pt x="230929" y="75590"/>
                  </a:lnTo>
                  <a:lnTo>
                    <a:pt x="211937" y="48263"/>
                  </a:lnTo>
                  <a:lnTo>
                    <a:pt x="185903" y="25349"/>
                  </a:lnTo>
                  <a:lnTo>
                    <a:pt x="148004" y="6220"/>
                  </a:lnTo>
                  <a:lnTo>
                    <a:pt x="125069" y="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1347647" y="3979772"/>
              <a:ext cx="39351" cy="126343"/>
            </a:xfrm>
            <a:custGeom>
              <a:avLst/>
              <a:gdLst/>
              <a:ahLst/>
              <a:cxnLst/>
              <a:rect l="0" t="0" r="0" b="0"/>
              <a:pathLst>
                <a:path w="39351" h="126343">
                  <a:moveTo>
                    <a:pt x="0" y="0"/>
                  </a:moveTo>
                  <a:lnTo>
                    <a:pt x="16768" y="11178"/>
                  </a:lnTo>
                  <a:lnTo>
                    <a:pt x="28120" y="26025"/>
                  </a:lnTo>
                  <a:lnTo>
                    <a:pt x="35894" y="45491"/>
                  </a:lnTo>
                  <a:lnTo>
                    <a:pt x="39350" y="69741"/>
                  </a:lnTo>
                  <a:lnTo>
                    <a:pt x="34647" y="92998"/>
                  </a:lnTo>
                  <a:lnTo>
                    <a:pt x="25927" y="111522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1486386" y="3642860"/>
              <a:ext cx="248079" cy="291893"/>
            </a:xfrm>
            <a:custGeom>
              <a:avLst/>
              <a:gdLst/>
              <a:ahLst/>
              <a:cxnLst/>
              <a:rect l="0" t="0" r="0" b="0"/>
              <a:pathLst>
                <a:path w="248079" h="291893">
                  <a:moveTo>
                    <a:pt x="103417" y="10528"/>
                  </a:moveTo>
                  <a:lnTo>
                    <a:pt x="81060" y="10528"/>
                  </a:lnTo>
                  <a:lnTo>
                    <a:pt x="63844" y="16767"/>
                  </a:lnTo>
                  <a:lnTo>
                    <a:pt x="48394" y="28509"/>
                  </a:lnTo>
                  <a:lnTo>
                    <a:pt x="19412" y="67762"/>
                  </a:lnTo>
                  <a:lnTo>
                    <a:pt x="7590" y="93287"/>
                  </a:lnTo>
                  <a:lnTo>
                    <a:pt x="0" y="150921"/>
                  </a:lnTo>
                  <a:lnTo>
                    <a:pt x="4090" y="207106"/>
                  </a:lnTo>
                  <a:lnTo>
                    <a:pt x="18484" y="241129"/>
                  </a:lnTo>
                  <a:lnTo>
                    <a:pt x="37567" y="267847"/>
                  </a:lnTo>
                  <a:lnTo>
                    <a:pt x="63629" y="284992"/>
                  </a:lnTo>
                  <a:lnTo>
                    <a:pt x="99167" y="291892"/>
                  </a:lnTo>
                  <a:lnTo>
                    <a:pt x="144921" y="288348"/>
                  </a:lnTo>
                  <a:lnTo>
                    <a:pt x="169047" y="279843"/>
                  </a:lnTo>
                  <a:lnTo>
                    <a:pt x="211148" y="248591"/>
                  </a:lnTo>
                  <a:lnTo>
                    <a:pt x="231783" y="226775"/>
                  </a:lnTo>
                  <a:lnTo>
                    <a:pt x="241577" y="208413"/>
                  </a:lnTo>
                  <a:lnTo>
                    <a:pt x="248078" y="172756"/>
                  </a:lnTo>
                  <a:lnTo>
                    <a:pt x="241869" y="127191"/>
                  </a:lnTo>
                  <a:lnTo>
                    <a:pt x="226258" y="84396"/>
                  </a:lnTo>
                  <a:lnTo>
                    <a:pt x="212995" y="64415"/>
                  </a:lnTo>
                  <a:lnTo>
                    <a:pt x="165767" y="25192"/>
                  </a:lnTo>
                  <a:lnTo>
                    <a:pt x="126651" y="6189"/>
                  </a:lnTo>
                  <a:lnTo>
                    <a:pt x="103417" y="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1716145" y="3537575"/>
              <a:ext cx="146767" cy="547483"/>
            </a:xfrm>
            <a:custGeom>
              <a:avLst/>
              <a:gdLst/>
              <a:ahLst/>
              <a:cxnLst/>
              <a:rect l="0" t="0" r="0" b="0"/>
              <a:pathLst>
                <a:path w="146767" h="547483">
                  <a:moveTo>
                    <a:pt x="0" y="0"/>
                  </a:moveTo>
                  <a:lnTo>
                    <a:pt x="17980" y="15641"/>
                  </a:lnTo>
                  <a:lnTo>
                    <a:pt x="43152" y="29851"/>
                  </a:lnTo>
                  <a:lnTo>
                    <a:pt x="94611" y="92151"/>
                  </a:lnTo>
                  <a:lnTo>
                    <a:pt x="107560" y="109976"/>
                  </a:lnTo>
                  <a:lnTo>
                    <a:pt x="129226" y="167456"/>
                  </a:lnTo>
                  <a:lnTo>
                    <a:pt x="144197" y="224086"/>
                  </a:lnTo>
                  <a:lnTo>
                    <a:pt x="146766" y="283430"/>
                  </a:lnTo>
                  <a:lnTo>
                    <a:pt x="138868" y="343071"/>
                  </a:lnTo>
                  <a:lnTo>
                    <a:pt x="126043" y="399913"/>
                  </a:lnTo>
                  <a:lnTo>
                    <a:pt x="106655" y="456201"/>
                  </a:lnTo>
                  <a:lnTo>
                    <a:pt x="81466" y="510040"/>
                  </a:lnTo>
                  <a:lnTo>
                    <a:pt x="63171" y="547482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9" name="Group 138"/>
          <p:cNvGrpSpPr/>
          <p:nvPr/>
        </p:nvGrpSpPr>
        <p:grpSpPr>
          <a:xfrm>
            <a:off x="6988599" y="3774141"/>
            <a:ext cx="233951" cy="374088"/>
            <a:chOff x="6988599" y="3774141"/>
            <a:chExt cx="233951" cy="374088"/>
          </a:xfrm>
        </p:grpSpPr>
        <p:sp>
          <p:nvSpPr>
            <p:cNvPr id="136" name="Freeform 135"/>
            <p:cNvSpPr/>
            <p:nvPr/>
          </p:nvSpPr>
          <p:spPr>
            <a:xfrm>
              <a:off x="6988599" y="3774141"/>
              <a:ext cx="95690" cy="85194"/>
            </a:xfrm>
            <a:custGeom>
              <a:avLst/>
              <a:gdLst/>
              <a:ahLst/>
              <a:cxnLst/>
              <a:rect l="0" t="0" r="0" b="0"/>
              <a:pathLst>
                <a:path w="95690" h="85194">
                  <a:moveTo>
                    <a:pt x="76023" y="5589"/>
                  </a:moveTo>
                  <a:lnTo>
                    <a:pt x="59255" y="0"/>
                  </a:lnTo>
                  <a:lnTo>
                    <a:pt x="41664" y="3495"/>
                  </a:lnTo>
                  <a:lnTo>
                    <a:pt x="15150" y="18617"/>
                  </a:lnTo>
                  <a:lnTo>
                    <a:pt x="7364" y="24803"/>
                  </a:lnTo>
                  <a:lnTo>
                    <a:pt x="3344" y="32436"/>
                  </a:lnTo>
                  <a:lnTo>
                    <a:pt x="1997" y="50277"/>
                  </a:lnTo>
                  <a:lnTo>
                    <a:pt x="5615" y="57608"/>
                  </a:lnTo>
                  <a:lnTo>
                    <a:pt x="18994" y="68873"/>
                  </a:lnTo>
                  <a:lnTo>
                    <a:pt x="51846" y="76203"/>
                  </a:lnTo>
                  <a:lnTo>
                    <a:pt x="61075" y="73722"/>
                  </a:lnTo>
                  <a:lnTo>
                    <a:pt x="68397" y="68558"/>
                  </a:lnTo>
                  <a:lnTo>
                    <a:pt x="74448" y="61607"/>
                  </a:lnTo>
                  <a:lnTo>
                    <a:pt x="77313" y="53462"/>
                  </a:lnTo>
                  <a:lnTo>
                    <a:pt x="77376" y="35055"/>
                  </a:lnTo>
                  <a:lnTo>
                    <a:pt x="70385" y="18295"/>
                  </a:lnTo>
                  <a:lnTo>
                    <a:pt x="65245" y="10550"/>
                  </a:lnTo>
                  <a:lnTo>
                    <a:pt x="58309" y="6557"/>
                  </a:lnTo>
                  <a:lnTo>
                    <a:pt x="41244" y="5239"/>
                  </a:lnTo>
                  <a:lnTo>
                    <a:pt x="25081" y="11673"/>
                  </a:lnTo>
                  <a:lnTo>
                    <a:pt x="17495" y="16664"/>
                  </a:lnTo>
                  <a:lnTo>
                    <a:pt x="12438" y="24671"/>
                  </a:lnTo>
                  <a:lnTo>
                    <a:pt x="6818" y="46045"/>
                  </a:lnTo>
                  <a:lnTo>
                    <a:pt x="7660" y="55957"/>
                  </a:lnTo>
                  <a:lnTo>
                    <a:pt x="14833" y="73209"/>
                  </a:lnTo>
                  <a:lnTo>
                    <a:pt x="21192" y="77575"/>
                  </a:lnTo>
                  <a:lnTo>
                    <a:pt x="37616" y="79307"/>
                  </a:lnTo>
                  <a:lnTo>
                    <a:pt x="44569" y="75791"/>
                  </a:lnTo>
                  <a:lnTo>
                    <a:pt x="55414" y="62526"/>
                  </a:lnTo>
                  <a:lnTo>
                    <a:pt x="62507" y="29738"/>
                  </a:lnTo>
                  <a:lnTo>
                    <a:pt x="59994" y="20519"/>
                  </a:lnTo>
                  <a:lnTo>
                    <a:pt x="54808" y="13203"/>
                  </a:lnTo>
                  <a:lnTo>
                    <a:pt x="47842" y="7155"/>
                  </a:lnTo>
                  <a:lnTo>
                    <a:pt x="39688" y="4293"/>
                  </a:lnTo>
                  <a:lnTo>
                    <a:pt x="21269" y="4233"/>
                  </a:lnTo>
                  <a:lnTo>
                    <a:pt x="13784" y="8195"/>
                  </a:lnTo>
                  <a:lnTo>
                    <a:pt x="2347" y="21955"/>
                  </a:lnTo>
                  <a:lnTo>
                    <a:pt x="0" y="30538"/>
                  </a:lnTo>
                  <a:lnTo>
                    <a:pt x="511" y="49433"/>
                  </a:lnTo>
                  <a:lnTo>
                    <a:pt x="7757" y="66410"/>
                  </a:lnTo>
                  <a:lnTo>
                    <a:pt x="12965" y="74212"/>
                  </a:lnTo>
                  <a:lnTo>
                    <a:pt x="21116" y="79414"/>
                  </a:lnTo>
                  <a:lnTo>
                    <a:pt x="42650" y="85193"/>
                  </a:lnTo>
                  <a:lnTo>
                    <a:pt x="52605" y="84395"/>
                  </a:lnTo>
                  <a:lnTo>
                    <a:pt x="69904" y="77269"/>
                  </a:lnTo>
                  <a:lnTo>
                    <a:pt x="82272" y="63183"/>
                  </a:lnTo>
                  <a:lnTo>
                    <a:pt x="87208" y="54514"/>
                  </a:lnTo>
                  <a:lnTo>
                    <a:pt x="88159" y="45225"/>
                  </a:lnTo>
                  <a:lnTo>
                    <a:pt x="82977" y="25544"/>
                  </a:lnTo>
                  <a:lnTo>
                    <a:pt x="69755" y="11339"/>
                  </a:lnTo>
                  <a:lnTo>
                    <a:pt x="61315" y="5913"/>
                  </a:lnTo>
                  <a:lnTo>
                    <a:pt x="53350" y="4635"/>
                  </a:lnTo>
                  <a:lnTo>
                    <a:pt x="45700" y="6123"/>
                  </a:lnTo>
                  <a:lnTo>
                    <a:pt x="38260" y="9454"/>
                  </a:lnTo>
                  <a:lnTo>
                    <a:pt x="26874" y="22515"/>
                  </a:lnTo>
                  <a:lnTo>
                    <a:pt x="22200" y="30911"/>
                  </a:lnTo>
                  <a:lnTo>
                    <a:pt x="20126" y="49599"/>
                  </a:lnTo>
                  <a:lnTo>
                    <a:pt x="21211" y="59495"/>
                  </a:lnTo>
                  <a:lnTo>
                    <a:pt x="25444" y="67263"/>
                  </a:lnTo>
                  <a:lnTo>
                    <a:pt x="39505" y="79013"/>
                  </a:lnTo>
                  <a:lnTo>
                    <a:pt x="46998" y="80275"/>
                  </a:lnTo>
                  <a:lnTo>
                    <a:pt x="54333" y="78776"/>
                  </a:lnTo>
                  <a:lnTo>
                    <a:pt x="75835" y="65489"/>
                  </a:lnTo>
                  <a:lnTo>
                    <a:pt x="82917" y="59561"/>
                  </a:lnTo>
                  <a:lnTo>
                    <a:pt x="86468" y="52099"/>
                  </a:lnTo>
                  <a:lnTo>
                    <a:pt x="87294" y="34449"/>
                  </a:lnTo>
                  <a:lnTo>
                    <a:pt x="80642" y="18025"/>
                  </a:lnTo>
                  <a:lnTo>
                    <a:pt x="75593" y="10371"/>
                  </a:lnTo>
                  <a:lnTo>
                    <a:pt x="69887" y="7607"/>
                  </a:lnTo>
                  <a:lnTo>
                    <a:pt x="63743" y="8104"/>
                  </a:lnTo>
                  <a:lnTo>
                    <a:pt x="57308" y="10775"/>
                  </a:lnTo>
                  <a:lnTo>
                    <a:pt x="54188" y="16066"/>
                  </a:lnTo>
                  <a:lnTo>
                    <a:pt x="53840" y="31302"/>
                  </a:lnTo>
                  <a:lnTo>
                    <a:pt x="57725" y="37939"/>
                  </a:lnTo>
                  <a:lnTo>
                    <a:pt x="71400" y="48433"/>
                  </a:lnTo>
                  <a:lnTo>
                    <a:pt x="78789" y="49360"/>
                  </a:lnTo>
                  <a:lnTo>
                    <a:pt x="93240" y="44150"/>
                  </a:lnTo>
                  <a:lnTo>
                    <a:pt x="95689" y="39485"/>
                  </a:lnTo>
                  <a:lnTo>
                    <a:pt x="94983" y="34036"/>
                  </a:lnTo>
                  <a:lnTo>
                    <a:pt x="92172" y="28063"/>
                  </a:lnTo>
                  <a:lnTo>
                    <a:pt x="86789" y="24081"/>
                  </a:lnTo>
                  <a:lnTo>
                    <a:pt x="54966" y="161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7049418" y="3870976"/>
              <a:ext cx="173132" cy="277253"/>
            </a:xfrm>
            <a:custGeom>
              <a:avLst/>
              <a:gdLst/>
              <a:ahLst/>
              <a:cxnLst/>
              <a:rect l="0" t="0" r="0" b="0"/>
              <a:pathLst>
                <a:path w="173132" h="277253">
                  <a:moveTo>
                    <a:pt x="67846" y="45625"/>
                  </a:moveTo>
                  <a:lnTo>
                    <a:pt x="40335" y="99500"/>
                  </a:lnTo>
                  <a:lnTo>
                    <a:pt x="18762" y="161546"/>
                  </a:lnTo>
                  <a:lnTo>
                    <a:pt x="0" y="217600"/>
                  </a:lnTo>
                  <a:lnTo>
                    <a:pt x="19079" y="160343"/>
                  </a:lnTo>
                  <a:lnTo>
                    <a:pt x="48867" y="98171"/>
                  </a:lnTo>
                  <a:lnTo>
                    <a:pt x="71230" y="35088"/>
                  </a:lnTo>
                  <a:lnTo>
                    <a:pt x="81847" y="3508"/>
                  </a:lnTo>
                  <a:lnTo>
                    <a:pt x="85368" y="0"/>
                  </a:lnTo>
                  <a:lnTo>
                    <a:pt x="88886" y="1170"/>
                  </a:lnTo>
                  <a:lnTo>
                    <a:pt x="95914" y="11829"/>
                  </a:lnTo>
                  <a:lnTo>
                    <a:pt x="116978" y="74648"/>
                  </a:lnTo>
                  <a:lnTo>
                    <a:pt x="134527" y="129515"/>
                  </a:lnTo>
                  <a:lnTo>
                    <a:pt x="152074" y="185570"/>
                  </a:lnTo>
                  <a:lnTo>
                    <a:pt x="160523" y="239255"/>
                  </a:lnTo>
                  <a:lnTo>
                    <a:pt x="173131" y="2772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7096207" y="4032414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84228" y="0"/>
                  </a:moveTo>
                  <a:lnTo>
                    <a:pt x="23355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0" name="Freeform 139"/>
          <p:cNvSpPr/>
          <p:nvPr/>
        </p:nvSpPr>
        <p:spPr>
          <a:xfrm>
            <a:off x="4183224" y="2725087"/>
            <a:ext cx="76251" cy="85925"/>
          </a:xfrm>
          <a:custGeom>
            <a:avLst/>
            <a:gdLst/>
            <a:ahLst/>
            <a:cxnLst/>
            <a:rect l="0" t="0" r="0" b="0"/>
            <a:pathLst>
              <a:path w="76251" h="85925">
                <a:moveTo>
                  <a:pt x="59760" y="22850"/>
                </a:moveTo>
                <a:lnTo>
                  <a:pt x="48582" y="34029"/>
                </a:lnTo>
                <a:lnTo>
                  <a:pt x="46459" y="40831"/>
                </a:lnTo>
                <a:lnTo>
                  <a:pt x="47219" y="57748"/>
                </a:lnTo>
                <a:lnTo>
                  <a:pt x="51400" y="62493"/>
                </a:lnTo>
                <a:lnTo>
                  <a:pt x="57696" y="64487"/>
                </a:lnTo>
                <a:lnTo>
                  <a:pt x="65403" y="64646"/>
                </a:lnTo>
                <a:lnTo>
                  <a:pt x="70541" y="60073"/>
                </a:lnTo>
                <a:lnTo>
                  <a:pt x="76250" y="42513"/>
                </a:lnTo>
                <a:lnTo>
                  <a:pt x="75433" y="33619"/>
                </a:lnTo>
                <a:lnTo>
                  <a:pt x="68285" y="17498"/>
                </a:lnTo>
                <a:lnTo>
                  <a:pt x="54190" y="5654"/>
                </a:lnTo>
                <a:lnTo>
                  <a:pt x="45519" y="857"/>
                </a:lnTo>
                <a:lnTo>
                  <a:pt x="37398" y="0"/>
                </a:lnTo>
                <a:lnTo>
                  <a:pt x="22135" y="5286"/>
                </a:lnTo>
                <a:lnTo>
                  <a:pt x="10673" y="18553"/>
                </a:lnTo>
                <a:lnTo>
                  <a:pt x="5978" y="27005"/>
                </a:lnTo>
                <a:lnTo>
                  <a:pt x="3882" y="45754"/>
                </a:lnTo>
                <a:lnTo>
                  <a:pt x="4960" y="55667"/>
                </a:lnTo>
                <a:lnTo>
                  <a:pt x="9189" y="63445"/>
                </a:lnTo>
                <a:lnTo>
                  <a:pt x="23246" y="75208"/>
                </a:lnTo>
                <a:lnTo>
                  <a:pt x="31908" y="76473"/>
                </a:lnTo>
                <a:lnTo>
                  <a:pt x="50891" y="71639"/>
                </a:lnTo>
                <a:lnTo>
                  <a:pt x="57357" y="64735"/>
                </a:lnTo>
                <a:lnTo>
                  <a:pt x="64541" y="44585"/>
                </a:lnTo>
                <a:lnTo>
                  <a:pt x="61495" y="23152"/>
                </a:lnTo>
                <a:lnTo>
                  <a:pt x="57407" y="12523"/>
                </a:lnTo>
                <a:lnTo>
                  <a:pt x="50003" y="6607"/>
                </a:lnTo>
                <a:lnTo>
                  <a:pt x="29297" y="3153"/>
                </a:lnTo>
                <a:lnTo>
                  <a:pt x="20734" y="6209"/>
                </a:lnTo>
                <a:lnTo>
                  <a:pt x="8100" y="18964"/>
                </a:lnTo>
                <a:lnTo>
                  <a:pt x="1705" y="39451"/>
                </a:lnTo>
                <a:lnTo>
                  <a:pt x="0" y="51465"/>
                </a:lnTo>
                <a:lnTo>
                  <a:pt x="4344" y="71053"/>
                </a:lnTo>
                <a:lnTo>
                  <a:pt x="8778" y="79552"/>
                </a:lnTo>
                <a:lnTo>
                  <a:pt x="15244" y="84048"/>
                </a:lnTo>
                <a:lnTo>
                  <a:pt x="31786" y="85924"/>
                </a:lnTo>
                <a:lnTo>
                  <a:pt x="47717" y="79739"/>
                </a:lnTo>
                <a:lnTo>
                  <a:pt x="55241" y="74814"/>
                </a:lnTo>
                <a:lnTo>
                  <a:pt x="57917" y="69191"/>
                </a:lnTo>
                <a:lnTo>
                  <a:pt x="57362" y="63103"/>
                </a:lnTo>
                <a:lnTo>
                  <a:pt x="54652" y="56705"/>
                </a:lnTo>
                <a:lnTo>
                  <a:pt x="50505" y="52439"/>
                </a:lnTo>
                <a:lnTo>
                  <a:pt x="28175" y="43907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3" name="Group 142"/>
          <p:cNvGrpSpPr/>
          <p:nvPr/>
        </p:nvGrpSpPr>
        <p:grpSpPr>
          <a:xfrm>
            <a:off x="5404324" y="1846186"/>
            <a:ext cx="407407" cy="250578"/>
            <a:chOff x="5404324" y="1846186"/>
            <a:chExt cx="407407" cy="250578"/>
          </a:xfrm>
        </p:grpSpPr>
        <p:sp>
          <p:nvSpPr>
            <p:cNvPr id="141" name="Freeform 140"/>
            <p:cNvSpPr/>
            <p:nvPr/>
          </p:nvSpPr>
          <p:spPr>
            <a:xfrm>
              <a:off x="5404324" y="1958462"/>
              <a:ext cx="94742" cy="116166"/>
            </a:xfrm>
            <a:custGeom>
              <a:avLst/>
              <a:gdLst/>
              <a:ahLst/>
              <a:cxnLst/>
              <a:rect l="0" t="0" r="0" b="0"/>
              <a:pathLst>
                <a:path w="94742" h="116166">
                  <a:moveTo>
                    <a:pt x="59966" y="31424"/>
                  </a:moveTo>
                  <a:lnTo>
                    <a:pt x="35919" y="40999"/>
                  </a:lnTo>
                  <a:lnTo>
                    <a:pt x="21593" y="51667"/>
                  </a:lnTo>
                  <a:lnTo>
                    <a:pt x="18006" y="58957"/>
                  </a:lnTo>
                  <a:lnTo>
                    <a:pt x="17140" y="76416"/>
                  </a:lnTo>
                  <a:lnTo>
                    <a:pt x="20887" y="83645"/>
                  </a:lnTo>
                  <a:lnTo>
                    <a:pt x="34409" y="94798"/>
                  </a:lnTo>
                  <a:lnTo>
                    <a:pt x="41758" y="95900"/>
                  </a:lnTo>
                  <a:lnTo>
                    <a:pt x="48997" y="94295"/>
                  </a:lnTo>
                  <a:lnTo>
                    <a:pt x="56163" y="90885"/>
                  </a:lnTo>
                  <a:lnTo>
                    <a:pt x="67244" y="77738"/>
                  </a:lnTo>
                  <a:lnTo>
                    <a:pt x="71837" y="69319"/>
                  </a:lnTo>
                  <a:lnTo>
                    <a:pt x="72559" y="61367"/>
                  </a:lnTo>
                  <a:lnTo>
                    <a:pt x="67123" y="46291"/>
                  </a:lnTo>
                  <a:lnTo>
                    <a:pt x="50908" y="24650"/>
                  </a:lnTo>
                  <a:lnTo>
                    <a:pt x="43399" y="21059"/>
                  </a:lnTo>
                  <a:lnTo>
                    <a:pt x="25697" y="20188"/>
                  </a:lnTo>
                  <a:lnTo>
                    <a:pt x="18402" y="23933"/>
                  </a:lnTo>
                  <a:lnTo>
                    <a:pt x="7178" y="37453"/>
                  </a:lnTo>
                  <a:lnTo>
                    <a:pt x="4529" y="55161"/>
                  </a:lnTo>
                  <a:lnTo>
                    <a:pt x="5460" y="64796"/>
                  </a:lnTo>
                  <a:lnTo>
                    <a:pt x="12735" y="81741"/>
                  </a:lnTo>
                  <a:lnTo>
                    <a:pt x="17950" y="89535"/>
                  </a:lnTo>
                  <a:lnTo>
                    <a:pt x="24936" y="93561"/>
                  </a:lnTo>
                  <a:lnTo>
                    <a:pt x="42057" y="94915"/>
                  </a:lnTo>
                  <a:lnTo>
                    <a:pt x="58246" y="88498"/>
                  </a:lnTo>
                  <a:lnTo>
                    <a:pt x="65838" y="83511"/>
                  </a:lnTo>
                  <a:lnTo>
                    <a:pt x="77394" y="68611"/>
                  </a:lnTo>
                  <a:lnTo>
                    <a:pt x="82113" y="59725"/>
                  </a:lnTo>
                  <a:lnTo>
                    <a:pt x="82919" y="50291"/>
                  </a:lnTo>
                  <a:lnTo>
                    <a:pt x="77577" y="30450"/>
                  </a:lnTo>
                  <a:lnTo>
                    <a:pt x="64283" y="16173"/>
                  </a:lnTo>
                  <a:lnTo>
                    <a:pt x="55825" y="10728"/>
                  </a:lnTo>
                  <a:lnTo>
                    <a:pt x="37069" y="7798"/>
                  </a:lnTo>
                  <a:lnTo>
                    <a:pt x="27153" y="8654"/>
                  </a:lnTo>
                  <a:lnTo>
                    <a:pt x="19374" y="12734"/>
                  </a:lnTo>
                  <a:lnTo>
                    <a:pt x="7610" y="26627"/>
                  </a:lnTo>
                  <a:lnTo>
                    <a:pt x="0" y="59768"/>
                  </a:lnTo>
                  <a:lnTo>
                    <a:pt x="4458" y="79506"/>
                  </a:lnTo>
                  <a:lnTo>
                    <a:pt x="26385" y="111241"/>
                  </a:lnTo>
                  <a:lnTo>
                    <a:pt x="34069" y="115051"/>
                  </a:lnTo>
                  <a:lnTo>
                    <a:pt x="51966" y="116165"/>
                  </a:lnTo>
                  <a:lnTo>
                    <a:pt x="68498" y="109640"/>
                  </a:lnTo>
                  <a:lnTo>
                    <a:pt x="76183" y="104625"/>
                  </a:lnTo>
                  <a:lnTo>
                    <a:pt x="87840" y="89694"/>
                  </a:lnTo>
                  <a:lnTo>
                    <a:pt x="92587" y="80799"/>
                  </a:lnTo>
                  <a:lnTo>
                    <a:pt x="94741" y="61557"/>
                  </a:lnTo>
                  <a:lnTo>
                    <a:pt x="90629" y="42477"/>
                  </a:lnTo>
                  <a:lnTo>
                    <a:pt x="81003" y="26197"/>
                  </a:lnTo>
                  <a:lnTo>
                    <a:pt x="65806" y="14283"/>
                  </a:lnTo>
                  <a:lnTo>
                    <a:pt x="56840" y="9468"/>
                  </a:lnTo>
                  <a:lnTo>
                    <a:pt x="48524" y="8598"/>
                  </a:lnTo>
                  <a:lnTo>
                    <a:pt x="33044" y="13870"/>
                  </a:lnTo>
                  <a:lnTo>
                    <a:pt x="11175" y="29992"/>
                  </a:lnTo>
                  <a:lnTo>
                    <a:pt x="7551" y="37488"/>
                  </a:lnTo>
                  <a:lnTo>
                    <a:pt x="6645" y="55176"/>
                  </a:lnTo>
                  <a:lnTo>
                    <a:pt x="13261" y="71616"/>
                  </a:lnTo>
                  <a:lnTo>
                    <a:pt x="18301" y="79275"/>
                  </a:lnTo>
                  <a:lnTo>
                    <a:pt x="33259" y="90906"/>
                  </a:lnTo>
                  <a:lnTo>
                    <a:pt x="42161" y="95645"/>
                  </a:lnTo>
                  <a:lnTo>
                    <a:pt x="50436" y="96465"/>
                  </a:lnTo>
                  <a:lnTo>
                    <a:pt x="65869" y="91136"/>
                  </a:lnTo>
                  <a:lnTo>
                    <a:pt x="77407" y="77850"/>
                  </a:lnTo>
                  <a:lnTo>
                    <a:pt x="82122" y="69393"/>
                  </a:lnTo>
                  <a:lnTo>
                    <a:pt x="84241" y="47519"/>
                  </a:lnTo>
                  <a:lnTo>
                    <a:pt x="80113" y="24539"/>
                  </a:lnTo>
                  <a:lnTo>
                    <a:pt x="70480" y="6527"/>
                  </a:lnTo>
                  <a:lnTo>
                    <a:pt x="63466" y="1958"/>
                  </a:lnTo>
                  <a:lnTo>
                    <a:pt x="46314" y="0"/>
                  </a:lnTo>
                  <a:lnTo>
                    <a:pt x="39166" y="3456"/>
                  </a:lnTo>
                  <a:lnTo>
                    <a:pt x="28105" y="16654"/>
                  </a:lnTo>
                  <a:lnTo>
                    <a:pt x="20890" y="49404"/>
                  </a:lnTo>
                  <a:lnTo>
                    <a:pt x="22322" y="65931"/>
                  </a:lnTo>
                  <a:lnTo>
                    <a:pt x="28380" y="8406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5593741" y="1846186"/>
              <a:ext cx="217990" cy="250578"/>
            </a:xfrm>
            <a:custGeom>
              <a:avLst/>
              <a:gdLst/>
              <a:ahLst/>
              <a:cxnLst/>
              <a:rect l="0" t="0" r="0" b="0"/>
              <a:pathLst>
                <a:path w="217990" h="250578">
                  <a:moveTo>
                    <a:pt x="154818" y="38415"/>
                  </a:moveTo>
                  <a:lnTo>
                    <a:pt x="119921" y="9106"/>
                  </a:lnTo>
                  <a:lnTo>
                    <a:pt x="97584" y="1992"/>
                  </a:lnTo>
                  <a:lnTo>
                    <a:pt x="73229" y="0"/>
                  </a:lnTo>
                  <a:lnTo>
                    <a:pt x="50706" y="3014"/>
                  </a:lnTo>
                  <a:lnTo>
                    <a:pt x="32117" y="11373"/>
                  </a:lnTo>
                  <a:lnTo>
                    <a:pt x="23885" y="16877"/>
                  </a:lnTo>
                  <a:lnTo>
                    <a:pt x="11618" y="35472"/>
                  </a:lnTo>
                  <a:lnTo>
                    <a:pt x="3436" y="59333"/>
                  </a:lnTo>
                  <a:lnTo>
                    <a:pt x="0" y="99075"/>
                  </a:lnTo>
                  <a:lnTo>
                    <a:pt x="8727" y="154425"/>
                  </a:lnTo>
                  <a:lnTo>
                    <a:pt x="21455" y="193281"/>
                  </a:lnTo>
                  <a:lnTo>
                    <a:pt x="46717" y="232262"/>
                  </a:lnTo>
                  <a:lnTo>
                    <a:pt x="72875" y="249619"/>
                  </a:lnTo>
                  <a:lnTo>
                    <a:pt x="81473" y="250577"/>
                  </a:lnTo>
                  <a:lnTo>
                    <a:pt x="124897" y="234925"/>
                  </a:lnTo>
                  <a:lnTo>
                    <a:pt x="157270" y="212499"/>
                  </a:lnTo>
                  <a:lnTo>
                    <a:pt x="217989" y="1542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4" name="Freeform 143"/>
          <p:cNvSpPr/>
          <p:nvPr/>
        </p:nvSpPr>
        <p:spPr>
          <a:xfrm>
            <a:off x="4065296" y="2357766"/>
            <a:ext cx="184965" cy="325850"/>
          </a:xfrm>
          <a:custGeom>
            <a:avLst/>
            <a:gdLst/>
            <a:ahLst/>
            <a:cxnLst/>
            <a:rect l="0" t="0" r="0" b="0"/>
            <a:pathLst>
              <a:path w="184965" h="325850">
                <a:moveTo>
                  <a:pt x="9232" y="148016"/>
                </a:moveTo>
                <a:lnTo>
                  <a:pt x="12352" y="190708"/>
                </a:lnTo>
                <a:lnTo>
                  <a:pt x="27191" y="245188"/>
                </a:lnTo>
                <a:lnTo>
                  <a:pt x="37779" y="304687"/>
                </a:lnTo>
                <a:lnTo>
                  <a:pt x="38298" y="325272"/>
                </a:lnTo>
                <a:lnTo>
                  <a:pt x="36798" y="325849"/>
                </a:lnTo>
                <a:lnTo>
                  <a:pt x="34628" y="322723"/>
                </a:lnTo>
                <a:lnTo>
                  <a:pt x="23910" y="282915"/>
                </a:lnTo>
                <a:lnTo>
                  <a:pt x="17461" y="226179"/>
                </a:lnTo>
                <a:lnTo>
                  <a:pt x="5269" y="174894"/>
                </a:lnTo>
                <a:lnTo>
                  <a:pt x="0" y="119703"/>
                </a:lnTo>
                <a:lnTo>
                  <a:pt x="2079" y="66861"/>
                </a:lnTo>
                <a:lnTo>
                  <a:pt x="13352" y="33113"/>
                </a:lnTo>
                <a:lnTo>
                  <a:pt x="18998" y="22281"/>
                </a:lnTo>
                <a:lnTo>
                  <a:pt x="34630" y="7126"/>
                </a:lnTo>
                <a:lnTo>
                  <a:pt x="43711" y="1447"/>
                </a:lnTo>
                <a:lnTo>
                  <a:pt x="52106" y="0"/>
                </a:lnTo>
                <a:lnTo>
                  <a:pt x="60041" y="1376"/>
                </a:lnTo>
                <a:lnTo>
                  <a:pt x="67671" y="4632"/>
                </a:lnTo>
                <a:lnTo>
                  <a:pt x="89588" y="25983"/>
                </a:lnTo>
                <a:lnTo>
                  <a:pt x="97589" y="47766"/>
                </a:lnTo>
                <a:lnTo>
                  <a:pt x="99974" y="71875"/>
                </a:lnTo>
                <a:lnTo>
                  <a:pt x="97135" y="94288"/>
                </a:lnTo>
                <a:lnTo>
                  <a:pt x="71039" y="147873"/>
                </a:lnTo>
                <a:lnTo>
                  <a:pt x="44058" y="184513"/>
                </a:lnTo>
                <a:lnTo>
                  <a:pt x="40638" y="186385"/>
                </a:lnTo>
                <a:lnTo>
                  <a:pt x="39528" y="184124"/>
                </a:lnTo>
                <a:lnTo>
                  <a:pt x="39958" y="179107"/>
                </a:lnTo>
                <a:lnTo>
                  <a:pt x="46675" y="167293"/>
                </a:lnTo>
                <a:lnTo>
                  <a:pt x="51741" y="160868"/>
                </a:lnTo>
                <a:lnTo>
                  <a:pt x="75640" y="146235"/>
                </a:lnTo>
                <a:lnTo>
                  <a:pt x="110537" y="140079"/>
                </a:lnTo>
                <a:lnTo>
                  <a:pt x="144923" y="143845"/>
                </a:lnTo>
                <a:lnTo>
                  <a:pt x="163516" y="152401"/>
                </a:lnTo>
                <a:lnTo>
                  <a:pt x="171750" y="157958"/>
                </a:lnTo>
                <a:lnTo>
                  <a:pt x="177239" y="166343"/>
                </a:lnTo>
                <a:lnTo>
                  <a:pt x="184964" y="200499"/>
                </a:lnTo>
                <a:lnTo>
                  <a:pt x="184455" y="250843"/>
                </a:lnTo>
                <a:lnTo>
                  <a:pt x="178356" y="272096"/>
                </a:lnTo>
                <a:lnTo>
                  <a:pt x="167846" y="289340"/>
                </a:lnTo>
                <a:lnTo>
                  <a:pt x="143187" y="312202"/>
                </a:lnTo>
                <a:lnTo>
                  <a:pt x="133630" y="315965"/>
                </a:lnTo>
                <a:lnTo>
                  <a:pt x="113653" y="317027"/>
                </a:lnTo>
                <a:lnTo>
                  <a:pt x="61875" y="305943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7" name="Group 146"/>
          <p:cNvGrpSpPr/>
          <p:nvPr/>
        </p:nvGrpSpPr>
        <p:grpSpPr>
          <a:xfrm>
            <a:off x="5393664" y="3097833"/>
            <a:ext cx="394684" cy="420353"/>
            <a:chOff x="5393664" y="3097833"/>
            <a:chExt cx="394684" cy="420353"/>
          </a:xfrm>
        </p:grpSpPr>
        <p:sp>
          <p:nvSpPr>
            <p:cNvPr id="145" name="Freeform 144"/>
            <p:cNvSpPr/>
            <p:nvPr/>
          </p:nvSpPr>
          <p:spPr>
            <a:xfrm>
              <a:off x="5393664" y="3379545"/>
              <a:ext cx="118895" cy="138641"/>
            </a:xfrm>
            <a:custGeom>
              <a:avLst/>
              <a:gdLst/>
              <a:ahLst/>
              <a:cxnLst/>
              <a:rect l="0" t="0" r="0" b="0"/>
              <a:pathLst>
                <a:path w="118895" h="138641">
                  <a:moveTo>
                    <a:pt x="70626" y="42216"/>
                  </a:moveTo>
                  <a:lnTo>
                    <a:pt x="48269" y="42216"/>
                  </a:lnTo>
                  <a:lnTo>
                    <a:pt x="31054" y="48455"/>
                  </a:lnTo>
                  <a:lnTo>
                    <a:pt x="23187" y="53395"/>
                  </a:lnTo>
                  <a:lnTo>
                    <a:pt x="17943" y="61367"/>
                  </a:lnTo>
                  <a:lnTo>
                    <a:pt x="12116" y="82703"/>
                  </a:lnTo>
                  <a:lnTo>
                    <a:pt x="12902" y="92604"/>
                  </a:lnTo>
                  <a:lnTo>
                    <a:pt x="20015" y="109845"/>
                  </a:lnTo>
                  <a:lnTo>
                    <a:pt x="27526" y="115378"/>
                  </a:lnTo>
                  <a:lnTo>
                    <a:pt x="48351" y="121526"/>
                  </a:lnTo>
                  <a:lnTo>
                    <a:pt x="70085" y="118019"/>
                  </a:lnTo>
                  <a:lnTo>
                    <a:pt x="98932" y="102891"/>
                  </a:lnTo>
                  <a:lnTo>
                    <a:pt x="107044" y="96704"/>
                  </a:lnTo>
                  <a:lnTo>
                    <a:pt x="116058" y="77352"/>
                  </a:lnTo>
                  <a:lnTo>
                    <a:pt x="118894" y="54322"/>
                  </a:lnTo>
                  <a:lnTo>
                    <a:pt x="116255" y="32389"/>
                  </a:lnTo>
                  <a:lnTo>
                    <a:pt x="108063" y="14062"/>
                  </a:lnTo>
                  <a:lnTo>
                    <a:pt x="102603" y="5899"/>
                  </a:lnTo>
                  <a:lnTo>
                    <a:pt x="95454" y="1627"/>
                  </a:lnTo>
                  <a:lnTo>
                    <a:pt x="78151" y="0"/>
                  </a:lnTo>
                  <a:lnTo>
                    <a:pt x="48679" y="5661"/>
                  </a:lnTo>
                  <a:lnTo>
                    <a:pt x="23309" y="20337"/>
                  </a:lnTo>
                  <a:lnTo>
                    <a:pt x="11382" y="36002"/>
                  </a:lnTo>
                  <a:lnTo>
                    <a:pt x="3351" y="55832"/>
                  </a:lnTo>
                  <a:lnTo>
                    <a:pt x="0" y="92134"/>
                  </a:lnTo>
                  <a:lnTo>
                    <a:pt x="3361" y="114705"/>
                  </a:lnTo>
                  <a:lnTo>
                    <a:pt x="8236" y="123297"/>
                  </a:lnTo>
                  <a:lnTo>
                    <a:pt x="23010" y="135964"/>
                  </a:lnTo>
                  <a:lnTo>
                    <a:pt x="31862" y="138640"/>
                  </a:lnTo>
                  <a:lnTo>
                    <a:pt x="51058" y="138494"/>
                  </a:lnTo>
                  <a:lnTo>
                    <a:pt x="68168" y="131410"/>
                  </a:lnTo>
                  <a:lnTo>
                    <a:pt x="83571" y="119292"/>
                  </a:lnTo>
                  <a:lnTo>
                    <a:pt x="98217" y="102209"/>
                  </a:lnTo>
                  <a:lnTo>
                    <a:pt x="101888" y="91570"/>
                  </a:lnTo>
                  <a:lnTo>
                    <a:pt x="102847" y="67271"/>
                  </a:lnTo>
                  <a:lnTo>
                    <a:pt x="96810" y="32872"/>
                  </a:lnTo>
                  <a:lnTo>
                    <a:pt x="91592" y="24289"/>
                  </a:lnTo>
                  <a:lnTo>
                    <a:pt x="76435" y="11632"/>
                  </a:lnTo>
                  <a:lnTo>
                    <a:pt x="68649" y="10128"/>
                  </a:lnTo>
                  <a:lnTo>
                    <a:pt x="61119" y="11466"/>
                  </a:lnTo>
                  <a:lnTo>
                    <a:pt x="46514" y="19191"/>
                  </a:lnTo>
                  <a:lnTo>
                    <a:pt x="32223" y="30423"/>
                  </a:lnTo>
                  <a:lnTo>
                    <a:pt x="24312" y="49453"/>
                  </a:lnTo>
                  <a:lnTo>
                    <a:pt x="22203" y="61079"/>
                  </a:lnTo>
                  <a:lnTo>
                    <a:pt x="26098" y="80236"/>
                  </a:lnTo>
                  <a:lnTo>
                    <a:pt x="30412" y="88619"/>
                  </a:lnTo>
                  <a:lnTo>
                    <a:pt x="44564" y="101054"/>
                  </a:lnTo>
                  <a:lnTo>
                    <a:pt x="53251" y="106008"/>
                  </a:lnTo>
                  <a:lnTo>
                    <a:pt x="62552" y="106971"/>
                  </a:lnTo>
                  <a:lnTo>
                    <a:pt x="82245" y="101802"/>
                  </a:lnTo>
                  <a:lnTo>
                    <a:pt x="96457" y="88586"/>
                  </a:lnTo>
                  <a:lnTo>
                    <a:pt x="101885" y="80148"/>
                  </a:lnTo>
                  <a:lnTo>
                    <a:pt x="103164" y="71014"/>
                  </a:lnTo>
                  <a:lnTo>
                    <a:pt x="98345" y="51506"/>
                  </a:lnTo>
                  <a:lnTo>
                    <a:pt x="92615" y="46070"/>
                  </a:lnTo>
                  <a:lnTo>
                    <a:pt x="85285" y="43615"/>
                  </a:lnTo>
                  <a:lnTo>
                    <a:pt x="76889" y="43149"/>
                  </a:lnTo>
                  <a:lnTo>
                    <a:pt x="68952" y="46348"/>
                  </a:lnTo>
                  <a:lnTo>
                    <a:pt x="53894" y="59260"/>
                  </a:lnTo>
                  <a:lnTo>
                    <a:pt x="51283" y="66447"/>
                  </a:lnTo>
                  <a:lnTo>
                    <a:pt x="51881" y="73578"/>
                  </a:lnTo>
                  <a:lnTo>
                    <a:pt x="54620" y="80672"/>
                  </a:lnTo>
                  <a:lnTo>
                    <a:pt x="59955" y="84231"/>
                  </a:lnTo>
                  <a:lnTo>
                    <a:pt x="75242" y="85066"/>
                  </a:lnTo>
                  <a:lnTo>
                    <a:pt x="79553" y="81311"/>
                  </a:lnTo>
                  <a:lnTo>
                    <a:pt x="81256" y="75299"/>
                  </a:lnTo>
                  <a:lnTo>
                    <a:pt x="81222" y="67781"/>
                  </a:lnTo>
                  <a:lnTo>
                    <a:pt x="76520" y="63938"/>
                  </a:lnTo>
                  <a:lnTo>
                    <a:pt x="58818" y="62789"/>
                  </a:lnTo>
                  <a:lnTo>
                    <a:pt x="53395" y="66460"/>
                  </a:lnTo>
                  <a:lnTo>
                    <a:pt x="50950" y="72417"/>
                  </a:lnTo>
                  <a:lnTo>
                    <a:pt x="50489" y="79898"/>
                  </a:lnTo>
                  <a:lnTo>
                    <a:pt x="53692" y="83715"/>
                  </a:lnTo>
                  <a:lnTo>
                    <a:pt x="59337" y="85090"/>
                  </a:lnTo>
                  <a:lnTo>
                    <a:pt x="66609" y="84837"/>
                  </a:lnTo>
                  <a:lnTo>
                    <a:pt x="67948" y="83498"/>
                  </a:lnTo>
                  <a:lnTo>
                    <a:pt x="57744" y="77195"/>
                  </a:lnTo>
                  <a:lnTo>
                    <a:pt x="57359" y="76064"/>
                  </a:lnTo>
                  <a:lnTo>
                    <a:pt x="60097" y="73802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5606023" y="3097833"/>
              <a:ext cx="182325" cy="218644"/>
            </a:xfrm>
            <a:custGeom>
              <a:avLst/>
              <a:gdLst/>
              <a:ahLst/>
              <a:cxnLst/>
              <a:rect l="0" t="0" r="0" b="0"/>
              <a:pathLst>
                <a:path w="182325" h="218644">
                  <a:moveTo>
                    <a:pt x="37251" y="218643"/>
                  </a:moveTo>
                  <a:lnTo>
                    <a:pt x="19293" y="164768"/>
                  </a:lnTo>
                  <a:lnTo>
                    <a:pt x="8704" y="120524"/>
                  </a:lnTo>
                  <a:lnTo>
                    <a:pt x="0" y="61659"/>
                  </a:lnTo>
                  <a:lnTo>
                    <a:pt x="2368" y="40078"/>
                  </a:lnTo>
                  <a:lnTo>
                    <a:pt x="6977" y="31750"/>
                  </a:lnTo>
                  <a:lnTo>
                    <a:pt x="21456" y="19376"/>
                  </a:lnTo>
                  <a:lnTo>
                    <a:pt x="49339" y="5833"/>
                  </a:lnTo>
                  <a:lnTo>
                    <a:pt x="85417" y="0"/>
                  </a:lnTo>
                  <a:lnTo>
                    <a:pt x="120153" y="3862"/>
                  </a:lnTo>
                  <a:lnTo>
                    <a:pt x="138827" y="12440"/>
                  </a:lnTo>
                  <a:lnTo>
                    <a:pt x="147083" y="18004"/>
                  </a:lnTo>
                  <a:lnTo>
                    <a:pt x="159375" y="33544"/>
                  </a:lnTo>
                  <a:lnTo>
                    <a:pt x="176798" y="72116"/>
                  </a:lnTo>
                  <a:lnTo>
                    <a:pt x="182324" y="108678"/>
                  </a:lnTo>
                  <a:lnTo>
                    <a:pt x="177377" y="129215"/>
                  </a:lnTo>
                  <a:lnTo>
                    <a:pt x="155138" y="167053"/>
                  </a:lnTo>
                  <a:lnTo>
                    <a:pt x="138778" y="181287"/>
                  </a:lnTo>
                  <a:lnTo>
                    <a:pt x="99680" y="199956"/>
                  </a:lnTo>
                  <a:lnTo>
                    <a:pt x="47780" y="208115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/>
          <p:cNvGrpSpPr/>
          <p:nvPr/>
        </p:nvGrpSpPr>
        <p:grpSpPr>
          <a:xfrm>
            <a:off x="158848" y="223283"/>
            <a:ext cx="6285514" cy="708663"/>
            <a:chOff x="158848" y="223283"/>
            <a:chExt cx="6285514" cy="708663"/>
          </a:xfrm>
        </p:grpSpPr>
        <p:sp>
          <p:nvSpPr>
            <p:cNvPr id="2" name="Freeform 1"/>
            <p:cNvSpPr/>
            <p:nvPr/>
          </p:nvSpPr>
          <p:spPr>
            <a:xfrm>
              <a:off x="390475" y="269595"/>
              <a:ext cx="10530" cy="379027"/>
            </a:xfrm>
            <a:custGeom>
              <a:avLst/>
              <a:gdLst/>
              <a:ahLst/>
              <a:cxnLst/>
              <a:rect l="0" t="0" r="0" b="0"/>
              <a:pathLst>
                <a:path w="10530" h="379027">
                  <a:moveTo>
                    <a:pt x="0" y="0"/>
                  </a:moveTo>
                  <a:lnTo>
                    <a:pt x="0" y="51602"/>
                  </a:lnTo>
                  <a:lnTo>
                    <a:pt x="1170" y="111476"/>
                  </a:lnTo>
                  <a:lnTo>
                    <a:pt x="8333" y="168639"/>
                  </a:lnTo>
                  <a:lnTo>
                    <a:pt x="10095" y="230233"/>
                  </a:lnTo>
                  <a:lnTo>
                    <a:pt x="10400" y="281387"/>
                  </a:lnTo>
                  <a:lnTo>
                    <a:pt x="10503" y="340329"/>
                  </a:lnTo>
                  <a:lnTo>
                    <a:pt x="10529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58848" y="227481"/>
              <a:ext cx="410613" cy="94757"/>
            </a:xfrm>
            <a:custGeom>
              <a:avLst/>
              <a:gdLst/>
              <a:ahLst/>
              <a:cxnLst/>
              <a:rect l="0" t="0" r="0" b="0"/>
              <a:pathLst>
                <a:path w="410613" h="94757">
                  <a:moveTo>
                    <a:pt x="410612" y="0"/>
                  </a:moveTo>
                  <a:lnTo>
                    <a:pt x="355567" y="25194"/>
                  </a:lnTo>
                  <a:lnTo>
                    <a:pt x="296099" y="45244"/>
                  </a:lnTo>
                  <a:lnTo>
                    <a:pt x="246831" y="56039"/>
                  </a:lnTo>
                  <a:lnTo>
                    <a:pt x="204849" y="63121"/>
                  </a:lnTo>
                  <a:lnTo>
                    <a:pt x="160064" y="70168"/>
                  </a:lnTo>
                  <a:lnTo>
                    <a:pt x="97730" y="79542"/>
                  </a:lnTo>
                  <a:lnTo>
                    <a:pt x="36679" y="86422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01045" y="227481"/>
              <a:ext cx="419375" cy="453154"/>
            </a:xfrm>
            <a:custGeom>
              <a:avLst/>
              <a:gdLst/>
              <a:ahLst/>
              <a:cxnLst/>
              <a:rect l="0" t="0" r="0" b="0"/>
              <a:pathLst>
                <a:path w="419375" h="453154">
                  <a:moveTo>
                    <a:pt x="0" y="0"/>
                  </a:moveTo>
                  <a:lnTo>
                    <a:pt x="3120" y="57264"/>
                  </a:lnTo>
                  <a:lnTo>
                    <a:pt x="11453" y="106654"/>
                  </a:lnTo>
                  <a:lnTo>
                    <a:pt x="18212" y="161453"/>
                  </a:lnTo>
                  <a:lnTo>
                    <a:pt x="23334" y="219023"/>
                  </a:lnTo>
                  <a:lnTo>
                    <a:pt x="29141" y="276246"/>
                  </a:lnTo>
                  <a:lnTo>
                    <a:pt x="30861" y="334534"/>
                  </a:lnTo>
                  <a:lnTo>
                    <a:pt x="31371" y="385730"/>
                  </a:lnTo>
                  <a:lnTo>
                    <a:pt x="31491" y="406572"/>
                  </a:lnTo>
                  <a:lnTo>
                    <a:pt x="31580" y="345150"/>
                  </a:lnTo>
                  <a:lnTo>
                    <a:pt x="37174" y="290836"/>
                  </a:lnTo>
                  <a:lnTo>
                    <a:pt x="46158" y="269250"/>
                  </a:lnTo>
                  <a:lnTo>
                    <a:pt x="70989" y="236329"/>
                  </a:lnTo>
                  <a:lnTo>
                    <a:pt x="80082" y="232422"/>
                  </a:lnTo>
                  <a:lnTo>
                    <a:pt x="102662" y="231200"/>
                  </a:lnTo>
                  <a:lnTo>
                    <a:pt x="122057" y="237676"/>
                  </a:lnTo>
                  <a:lnTo>
                    <a:pt x="138476" y="249523"/>
                  </a:lnTo>
                  <a:lnTo>
                    <a:pt x="168080" y="288844"/>
                  </a:lnTo>
                  <a:lnTo>
                    <a:pt x="190869" y="341325"/>
                  </a:lnTo>
                  <a:lnTo>
                    <a:pt x="198230" y="396752"/>
                  </a:lnTo>
                  <a:lnTo>
                    <a:pt x="200675" y="430551"/>
                  </a:lnTo>
                  <a:lnTo>
                    <a:pt x="202803" y="430924"/>
                  </a:lnTo>
                  <a:lnTo>
                    <a:pt x="205392" y="427662"/>
                  </a:lnTo>
                  <a:lnTo>
                    <a:pt x="221294" y="368685"/>
                  </a:lnTo>
                  <a:lnTo>
                    <a:pt x="239744" y="342557"/>
                  </a:lnTo>
                  <a:lnTo>
                    <a:pt x="265618" y="325586"/>
                  </a:lnTo>
                  <a:lnTo>
                    <a:pt x="324505" y="314017"/>
                  </a:lnTo>
                  <a:lnTo>
                    <a:pt x="386014" y="296895"/>
                  </a:lnTo>
                  <a:lnTo>
                    <a:pt x="409038" y="285592"/>
                  </a:lnTo>
                  <a:lnTo>
                    <a:pt x="415412" y="278132"/>
                  </a:lnTo>
                  <a:lnTo>
                    <a:pt x="418491" y="269649"/>
                  </a:lnTo>
                  <a:lnTo>
                    <a:pt x="419374" y="260485"/>
                  </a:lnTo>
                  <a:lnTo>
                    <a:pt x="414116" y="240943"/>
                  </a:lnTo>
                  <a:lnTo>
                    <a:pt x="409439" y="230819"/>
                  </a:lnTo>
                  <a:lnTo>
                    <a:pt x="394882" y="216450"/>
                  </a:lnTo>
                  <a:lnTo>
                    <a:pt x="386088" y="210980"/>
                  </a:lnTo>
                  <a:lnTo>
                    <a:pt x="363837" y="208023"/>
                  </a:lnTo>
                  <a:lnTo>
                    <a:pt x="339520" y="211777"/>
                  </a:lnTo>
                  <a:lnTo>
                    <a:pt x="317014" y="221245"/>
                  </a:lnTo>
                  <a:lnTo>
                    <a:pt x="301553" y="236371"/>
                  </a:lnTo>
                  <a:lnTo>
                    <a:pt x="286271" y="267738"/>
                  </a:lnTo>
                  <a:lnTo>
                    <a:pt x="269325" y="326763"/>
                  </a:lnTo>
                  <a:lnTo>
                    <a:pt x="275642" y="379794"/>
                  </a:lnTo>
                  <a:lnTo>
                    <a:pt x="282775" y="405104"/>
                  </a:lnTo>
                  <a:lnTo>
                    <a:pt x="293744" y="424151"/>
                  </a:lnTo>
                  <a:lnTo>
                    <a:pt x="318663" y="448028"/>
                  </a:lnTo>
                  <a:lnTo>
                    <a:pt x="328255" y="451934"/>
                  </a:lnTo>
                  <a:lnTo>
                    <a:pt x="348273" y="453153"/>
                  </a:lnTo>
                  <a:lnTo>
                    <a:pt x="365748" y="446676"/>
                  </a:lnTo>
                  <a:lnTo>
                    <a:pt x="385620" y="436115"/>
                  </a:lnTo>
                  <a:lnTo>
                    <a:pt x="400083" y="4316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386694" y="482360"/>
              <a:ext cx="186260" cy="212118"/>
            </a:xfrm>
            <a:custGeom>
              <a:avLst/>
              <a:gdLst/>
              <a:ahLst/>
              <a:cxnLst/>
              <a:rect l="0" t="0" r="0" b="0"/>
              <a:pathLst>
                <a:path w="186260" h="212118">
                  <a:moveTo>
                    <a:pt x="161916" y="8333"/>
                  </a:moveTo>
                  <a:lnTo>
                    <a:pt x="124438" y="0"/>
                  </a:lnTo>
                  <a:lnTo>
                    <a:pt x="100806" y="1120"/>
                  </a:lnTo>
                  <a:lnTo>
                    <a:pt x="68940" y="14905"/>
                  </a:lnTo>
                  <a:lnTo>
                    <a:pt x="44161" y="34977"/>
                  </a:lnTo>
                  <a:lnTo>
                    <a:pt x="23170" y="62631"/>
                  </a:lnTo>
                  <a:lnTo>
                    <a:pt x="1157" y="113836"/>
                  </a:lnTo>
                  <a:lnTo>
                    <a:pt x="0" y="134772"/>
                  </a:lnTo>
                  <a:lnTo>
                    <a:pt x="8790" y="176808"/>
                  </a:lnTo>
                  <a:lnTo>
                    <a:pt x="14209" y="184991"/>
                  </a:lnTo>
                  <a:lnTo>
                    <a:pt x="29588" y="197202"/>
                  </a:lnTo>
                  <a:lnTo>
                    <a:pt x="57977" y="210653"/>
                  </a:lnTo>
                  <a:lnTo>
                    <a:pt x="78286" y="212117"/>
                  </a:lnTo>
                  <a:lnTo>
                    <a:pt x="119920" y="203525"/>
                  </a:lnTo>
                  <a:lnTo>
                    <a:pt x="145833" y="188350"/>
                  </a:lnTo>
                  <a:lnTo>
                    <a:pt x="168329" y="169036"/>
                  </a:lnTo>
                  <a:lnTo>
                    <a:pt x="184223" y="137317"/>
                  </a:lnTo>
                  <a:lnTo>
                    <a:pt x="186259" y="114793"/>
                  </a:lnTo>
                  <a:lnTo>
                    <a:pt x="178033" y="71736"/>
                  </a:lnTo>
                  <a:lnTo>
                    <a:pt x="156737" y="30606"/>
                  </a:lnTo>
                  <a:lnTo>
                    <a:pt x="143627" y="13943"/>
                  </a:lnTo>
                  <a:lnTo>
                    <a:pt x="138025" y="9733"/>
                  </a:lnTo>
                  <a:lnTo>
                    <a:pt x="133121" y="8097"/>
                  </a:lnTo>
                  <a:lnTo>
                    <a:pt x="119802" y="833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622309" y="469636"/>
              <a:ext cx="200043" cy="193132"/>
            </a:xfrm>
            <a:custGeom>
              <a:avLst/>
              <a:gdLst/>
              <a:ahLst/>
              <a:cxnLst/>
              <a:rect l="0" t="0" r="0" b="0"/>
              <a:pathLst>
                <a:path w="200043" h="193132">
                  <a:moveTo>
                    <a:pt x="0" y="84228"/>
                  </a:moveTo>
                  <a:lnTo>
                    <a:pt x="20244" y="128191"/>
                  </a:lnTo>
                  <a:lnTo>
                    <a:pt x="59899" y="189676"/>
                  </a:lnTo>
                  <a:lnTo>
                    <a:pt x="63329" y="193131"/>
                  </a:lnTo>
                  <a:lnTo>
                    <a:pt x="64446" y="191925"/>
                  </a:lnTo>
                  <a:lnTo>
                    <a:pt x="57834" y="164773"/>
                  </a:lnTo>
                  <a:lnTo>
                    <a:pt x="29379" y="104962"/>
                  </a:lnTo>
                  <a:lnTo>
                    <a:pt x="23523" y="68015"/>
                  </a:lnTo>
                  <a:lnTo>
                    <a:pt x="27377" y="33021"/>
                  </a:lnTo>
                  <a:lnTo>
                    <a:pt x="32290" y="24354"/>
                  </a:lnTo>
                  <a:lnTo>
                    <a:pt x="47106" y="11604"/>
                  </a:lnTo>
                  <a:lnTo>
                    <a:pt x="86357" y="3438"/>
                  </a:lnTo>
                  <a:lnTo>
                    <a:pt x="143617" y="679"/>
                  </a:lnTo>
                  <a:lnTo>
                    <a:pt x="20004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867868" y="249263"/>
              <a:ext cx="333510" cy="462625"/>
            </a:xfrm>
            <a:custGeom>
              <a:avLst/>
              <a:gdLst/>
              <a:ahLst/>
              <a:cxnLst/>
              <a:rect l="0" t="0" r="0" b="0"/>
              <a:pathLst>
                <a:path w="333510" h="462625">
                  <a:moveTo>
                    <a:pt x="122939" y="325658"/>
                  </a:moveTo>
                  <a:lnTo>
                    <a:pt x="117349" y="308891"/>
                  </a:lnTo>
                  <a:lnTo>
                    <a:pt x="105247" y="294419"/>
                  </a:lnTo>
                  <a:lnTo>
                    <a:pt x="97106" y="287285"/>
                  </a:lnTo>
                  <a:lnTo>
                    <a:pt x="87000" y="283698"/>
                  </a:lnTo>
                  <a:lnTo>
                    <a:pt x="63292" y="282833"/>
                  </a:lnTo>
                  <a:lnTo>
                    <a:pt x="29226" y="294512"/>
                  </a:lnTo>
                  <a:lnTo>
                    <a:pt x="13828" y="309476"/>
                  </a:lnTo>
                  <a:lnTo>
                    <a:pt x="8084" y="318379"/>
                  </a:lnTo>
                  <a:lnTo>
                    <a:pt x="0" y="358857"/>
                  </a:lnTo>
                  <a:lnTo>
                    <a:pt x="5675" y="408125"/>
                  </a:lnTo>
                  <a:lnTo>
                    <a:pt x="11550" y="430161"/>
                  </a:lnTo>
                  <a:lnTo>
                    <a:pt x="24300" y="448533"/>
                  </a:lnTo>
                  <a:lnTo>
                    <a:pt x="32613" y="456708"/>
                  </a:lnTo>
                  <a:lnTo>
                    <a:pt x="42834" y="460988"/>
                  </a:lnTo>
                  <a:lnTo>
                    <a:pt x="66670" y="462624"/>
                  </a:lnTo>
                  <a:lnTo>
                    <a:pt x="77237" y="459083"/>
                  </a:lnTo>
                  <a:lnTo>
                    <a:pt x="95218" y="445789"/>
                  </a:lnTo>
                  <a:lnTo>
                    <a:pt x="107889" y="425063"/>
                  </a:lnTo>
                  <a:lnTo>
                    <a:pt x="125555" y="368041"/>
                  </a:lnTo>
                  <a:lnTo>
                    <a:pt x="137970" y="317262"/>
                  </a:lnTo>
                  <a:lnTo>
                    <a:pt x="139880" y="257179"/>
                  </a:lnTo>
                  <a:lnTo>
                    <a:pt x="142776" y="205152"/>
                  </a:lnTo>
                  <a:lnTo>
                    <a:pt x="143634" y="145284"/>
                  </a:lnTo>
                  <a:lnTo>
                    <a:pt x="143889" y="88680"/>
                  </a:lnTo>
                  <a:lnTo>
                    <a:pt x="135569" y="26727"/>
                  </a:lnTo>
                  <a:lnTo>
                    <a:pt x="129332" y="2117"/>
                  </a:lnTo>
                  <a:lnTo>
                    <a:pt x="127201" y="0"/>
                  </a:lnTo>
                  <a:lnTo>
                    <a:pt x="124833" y="13245"/>
                  </a:lnTo>
                  <a:lnTo>
                    <a:pt x="123313" y="64512"/>
                  </a:lnTo>
                  <a:lnTo>
                    <a:pt x="124219" y="122200"/>
                  </a:lnTo>
                  <a:lnTo>
                    <a:pt x="131294" y="178624"/>
                  </a:lnTo>
                  <a:lnTo>
                    <a:pt x="132823" y="226721"/>
                  </a:lnTo>
                  <a:lnTo>
                    <a:pt x="138929" y="289087"/>
                  </a:lnTo>
                  <a:lnTo>
                    <a:pt x="144165" y="342438"/>
                  </a:lnTo>
                  <a:lnTo>
                    <a:pt x="149140" y="365871"/>
                  </a:lnTo>
                  <a:lnTo>
                    <a:pt x="153275" y="371184"/>
                  </a:lnTo>
                  <a:lnTo>
                    <a:pt x="158370" y="372387"/>
                  </a:lnTo>
                  <a:lnTo>
                    <a:pt x="164107" y="370848"/>
                  </a:lnTo>
                  <a:lnTo>
                    <a:pt x="176721" y="359781"/>
                  </a:lnTo>
                  <a:lnTo>
                    <a:pt x="191296" y="345503"/>
                  </a:lnTo>
                  <a:lnTo>
                    <a:pt x="209472" y="335258"/>
                  </a:lnTo>
                  <a:lnTo>
                    <a:pt x="268446" y="323803"/>
                  </a:lnTo>
                  <a:lnTo>
                    <a:pt x="289384" y="316645"/>
                  </a:lnTo>
                  <a:lnTo>
                    <a:pt x="306489" y="305665"/>
                  </a:lnTo>
                  <a:lnTo>
                    <a:pt x="318770" y="289866"/>
                  </a:lnTo>
                  <a:lnTo>
                    <a:pt x="323683" y="280740"/>
                  </a:lnTo>
                  <a:lnTo>
                    <a:pt x="324619" y="271146"/>
                  </a:lnTo>
                  <a:lnTo>
                    <a:pt x="319419" y="251128"/>
                  </a:lnTo>
                  <a:lnTo>
                    <a:pt x="303338" y="225716"/>
                  </a:lnTo>
                  <a:lnTo>
                    <a:pt x="284224" y="216899"/>
                  </a:lnTo>
                  <a:lnTo>
                    <a:pt x="272576" y="214548"/>
                  </a:lnTo>
                  <a:lnTo>
                    <a:pt x="250276" y="218174"/>
                  </a:lnTo>
                  <a:lnTo>
                    <a:pt x="221109" y="233370"/>
                  </a:lnTo>
                  <a:lnTo>
                    <a:pt x="212952" y="239566"/>
                  </a:lnTo>
                  <a:lnTo>
                    <a:pt x="200769" y="258929"/>
                  </a:lnTo>
                  <a:lnTo>
                    <a:pt x="183416" y="309488"/>
                  </a:lnTo>
                  <a:lnTo>
                    <a:pt x="183492" y="350633"/>
                  </a:lnTo>
                  <a:lnTo>
                    <a:pt x="196512" y="386870"/>
                  </a:lnTo>
                  <a:lnTo>
                    <a:pt x="215188" y="419834"/>
                  </a:lnTo>
                  <a:lnTo>
                    <a:pt x="231789" y="434975"/>
                  </a:lnTo>
                  <a:lnTo>
                    <a:pt x="241129" y="440650"/>
                  </a:lnTo>
                  <a:lnTo>
                    <a:pt x="260866" y="443836"/>
                  </a:lnTo>
                  <a:lnTo>
                    <a:pt x="271042" y="443048"/>
                  </a:lnTo>
                  <a:lnTo>
                    <a:pt x="288588" y="435933"/>
                  </a:lnTo>
                  <a:lnTo>
                    <a:pt x="304185" y="423802"/>
                  </a:lnTo>
                  <a:lnTo>
                    <a:pt x="333509" y="3888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243491" y="490693"/>
              <a:ext cx="73700" cy="223453"/>
            </a:xfrm>
            <a:custGeom>
              <a:avLst/>
              <a:gdLst/>
              <a:ahLst/>
              <a:cxnLst/>
              <a:rect l="0" t="0" r="0" b="0"/>
              <a:pathLst>
                <a:path w="73700" h="223453">
                  <a:moveTo>
                    <a:pt x="0" y="94757"/>
                  </a:moveTo>
                  <a:lnTo>
                    <a:pt x="17958" y="157037"/>
                  </a:lnTo>
                  <a:lnTo>
                    <a:pt x="35149" y="219364"/>
                  </a:lnTo>
                  <a:lnTo>
                    <a:pt x="35131" y="223452"/>
                  </a:lnTo>
                  <a:lnTo>
                    <a:pt x="32779" y="222667"/>
                  </a:lnTo>
                  <a:lnTo>
                    <a:pt x="28872" y="218635"/>
                  </a:lnTo>
                  <a:lnTo>
                    <a:pt x="10633" y="165821"/>
                  </a:lnTo>
                  <a:lnTo>
                    <a:pt x="2100" y="111784"/>
                  </a:lnTo>
                  <a:lnTo>
                    <a:pt x="622" y="70036"/>
                  </a:lnTo>
                  <a:lnTo>
                    <a:pt x="6515" y="48285"/>
                  </a:lnTo>
                  <a:lnTo>
                    <a:pt x="11363" y="39209"/>
                  </a:lnTo>
                  <a:lnTo>
                    <a:pt x="40541" y="15257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401418" y="488958"/>
              <a:ext cx="139974" cy="233363"/>
            </a:xfrm>
            <a:custGeom>
              <a:avLst/>
              <a:gdLst/>
              <a:ahLst/>
              <a:cxnLst/>
              <a:rect l="0" t="0" r="0" b="0"/>
              <a:pathLst>
                <a:path w="139974" h="233363">
                  <a:moveTo>
                    <a:pt x="0" y="107020"/>
                  </a:moveTo>
                  <a:lnTo>
                    <a:pt x="17981" y="122661"/>
                  </a:lnTo>
                  <a:lnTo>
                    <a:pt x="34898" y="130740"/>
                  </a:lnTo>
                  <a:lnTo>
                    <a:pt x="54115" y="131990"/>
                  </a:lnTo>
                  <a:lnTo>
                    <a:pt x="95048" y="123261"/>
                  </a:lnTo>
                  <a:lnTo>
                    <a:pt x="112823" y="110729"/>
                  </a:lnTo>
                  <a:lnTo>
                    <a:pt x="127353" y="93461"/>
                  </a:lnTo>
                  <a:lnTo>
                    <a:pt x="137710" y="74088"/>
                  </a:lnTo>
                  <a:lnTo>
                    <a:pt x="139973" y="53779"/>
                  </a:lnTo>
                  <a:lnTo>
                    <a:pt x="135910" y="34225"/>
                  </a:lnTo>
                  <a:lnTo>
                    <a:pt x="126306" y="17735"/>
                  </a:lnTo>
                  <a:lnTo>
                    <a:pt x="107998" y="5727"/>
                  </a:lnTo>
                  <a:lnTo>
                    <a:pt x="96565" y="887"/>
                  </a:lnTo>
                  <a:lnTo>
                    <a:pt x="85434" y="0"/>
                  </a:lnTo>
                  <a:lnTo>
                    <a:pt x="63707" y="5253"/>
                  </a:lnTo>
                  <a:lnTo>
                    <a:pt x="45472" y="18507"/>
                  </a:lnTo>
                  <a:lnTo>
                    <a:pt x="30738" y="36095"/>
                  </a:lnTo>
                  <a:lnTo>
                    <a:pt x="20291" y="55611"/>
                  </a:lnTo>
                  <a:lnTo>
                    <a:pt x="12457" y="105141"/>
                  </a:lnTo>
                  <a:lnTo>
                    <a:pt x="13440" y="144938"/>
                  </a:lnTo>
                  <a:lnTo>
                    <a:pt x="33548" y="190419"/>
                  </a:lnTo>
                  <a:lnTo>
                    <a:pt x="47665" y="209597"/>
                  </a:lnTo>
                  <a:lnTo>
                    <a:pt x="84228" y="23336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593226" y="223283"/>
              <a:ext cx="155634" cy="488637"/>
            </a:xfrm>
            <a:custGeom>
              <a:avLst/>
              <a:gdLst/>
              <a:ahLst/>
              <a:cxnLst/>
              <a:rect l="0" t="0" r="0" b="0"/>
              <a:pathLst>
                <a:path w="155634" h="488637">
                  <a:moveTo>
                    <a:pt x="60876" y="435866"/>
                  </a:moveTo>
                  <a:lnTo>
                    <a:pt x="95623" y="398780"/>
                  </a:lnTo>
                  <a:lnTo>
                    <a:pt x="104785" y="380779"/>
                  </a:lnTo>
                  <a:lnTo>
                    <a:pt x="106518" y="357961"/>
                  </a:lnTo>
                  <a:lnTo>
                    <a:pt x="98098" y="310773"/>
                  </a:lnTo>
                  <a:lnTo>
                    <a:pt x="82953" y="283898"/>
                  </a:lnTo>
                  <a:lnTo>
                    <a:pt x="75594" y="280742"/>
                  </a:lnTo>
                  <a:lnTo>
                    <a:pt x="67179" y="280977"/>
                  </a:lnTo>
                  <a:lnTo>
                    <a:pt x="49639" y="287478"/>
                  </a:lnTo>
                  <a:lnTo>
                    <a:pt x="34045" y="298166"/>
                  </a:lnTo>
                  <a:lnTo>
                    <a:pt x="22435" y="313835"/>
                  </a:lnTo>
                  <a:lnTo>
                    <a:pt x="5450" y="352490"/>
                  </a:lnTo>
                  <a:lnTo>
                    <a:pt x="0" y="389065"/>
                  </a:lnTo>
                  <a:lnTo>
                    <a:pt x="6564" y="434941"/>
                  </a:lnTo>
                  <a:lnTo>
                    <a:pt x="16968" y="466008"/>
                  </a:lnTo>
                  <a:lnTo>
                    <a:pt x="28103" y="482798"/>
                  </a:lnTo>
                  <a:lnTo>
                    <a:pt x="36688" y="487041"/>
                  </a:lnTo>
                  <a:lnTo>
                    <a:pt x="58705" y="488636"/>
                  </a:lnTo>
                  <a:lnTo>
                    <a:pt x="77848" y="482326"/>
                  </a:lnTo>
                  <a:lnTo>
                    <a:pt x="94156" y="470553"/>
                  </a:lnTo>
                  <a:lnTo>
                    <a:pt x="109202" y="453622"/>
                  </a:lnTo>
                  <a:lnTo>
                    <a:pt x="129520" y="405752"/>
                  </a:lnTo>
                  <a:lnTo>
                    <a:pt x="144799" y="344997"/>
                  </a:lnTo>
                  <a:lnTo>
                    <a:pt x="152423" y="286499"/>
                  </a:lnTo>
                  <a:lnTo>
                    <a:pt x="154682" y="227833"/>
                  </a:lnTo>
                  <a:lnTo>
                    <a:pt x="155351" y="170286"/>
                  </a:lnTo>
                  <a:lnTo>
                    <a:pt x="149310" y="111901"/>
                  </a:lnTo>
                  <a:lnTo>
                    <a:pt x="135822" y="60676"/>
                  </a:lnTo>
                  <a:lnTo>
                    <a:pt x="120784" y="7035"/>
                  </a:lnTo>
                  <a:lnTo>
                    <a:pt x="116022" y="1410"/>
                  </a:lnTo>
                  <a:lnTo>
                    <a:pt x="110508" y="0"/>
                  </a:lnTo>
                  <a:lnTo>
                    <a:pt x="104493" y="1399"/>
                  </a:lnTo>
                  <a:lnTo>
                    <a:pt x="100483" y="7011"/>
                  </a:lnTo>
                  <a:lnTo>
                    <a:pt x="94838" y="38437"/>
                  </a:lnTo>
                  <a:lnTo>
                    <a:pt x="94336" y="85443"/>
                  </a:lnTo>
                  <a:lnTo>
                    <a:pt x="101076" y="143304"/>
                  </a:lnTo>
                  <a:lnTo>
                    <a:pt x="109312" y="204902"/>
                  </a:lnTo>
                  <a:lnTo>
                    <a:pt x="113442" y="264097"/>
                  </a:lnTo>
                  <a:lnTo>
                    <a:pt x="124725" y="320438"/>
                  </a:lnTo>
                  <a:lnTo>
                    <a:pt x="141684" y="381888"/>
                  </a:lnTo>
                  <a:lnTo>
                    <a:pt x="155633" y="42533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995571" y="480177"/>
              <a:ext cx="150503" cy="451769"/>
            </a:xfrm>
            <a:custGeom>
              <a:avLst/>
              <a:gdLst/>
              <a:ahLst/>
              <a:cxnLst/>
              <a:rect l="0" t="0" r="0" b="0"/>
              <a:pathLst>
                <a:path w="150503" h="451769">
                  <a:moveTo>
                    <a:pt x="37557" y="84216"/>
                  </a:moveTo>
                  <a:lnTo>
                    <a:pt x="29224" y="121694"/>
                  </a:lnTo>
                  <a:lnTo>
                    <a:pt x="27462" y="178707"/>
                  </a:lnTo>
                  <a:lnTo>
                    <a:pt x="34350" y="232992"/>
                  </a:lnTo>
                  <a:lnTo>
                    <a:pt x="37777" y="284275"/>
                  </a:lnTo>
                  <a:lnTo>
                    <a:pt x="45703" y="341063"/>
                  </a:lnTo>
                  <a:lnTo>
                    <a:pt x="47615" y="402323"/>
                  </a:lnTo>
                  <a:lnTo>
                    <a:pt x="47946" y="445322"/>
                  </a:lnTo>
                  <a:lnTo>
                    <a:pt x="45653" y="451295"/>
                  </a:lnTo>
                  <a:lnTo>
                    <a:pt x="41785" y="451768"/>
                  </a:lnTo>
                  <a:lnTo>
                    <a:pt x="36866" y="448573"/>
                  </a:lnTo>
                  <a:lnTo>
                    <a:pt x="31401" y="432546"/>
                  </a:lnTo>
                  <a:lnTo>
                    <a:pt x="22303" y="378540"/>
                  </a:lnTo>
                  <a:lnTo>
                    <a:pt x="18219" y="328700"/>
                  </a:lnTo>
                  <a:lnTo>
                    <a:pt x="9604" y="273929"/>
                  </a:lnTo>
                  <a:lnTo>
                    <a:pt x="7048" y="226085"/>
                  </a:lnTo>
                  <a:lnTo>
                    <a:pt x="3065" y="163755"/>
                  </a:lnTo>
                  <a:lnTo>
                    <a:pt x="0" y="138284"/>
                  </a:lnTo>
                  <a:lnTo>
                    <a:pt x="7565" y="83804"/>
                  </a:lnTo>
                  <a:lnTo>
                    <a:pt x="20324" y="33572"/>
                  </a:lnTo>
                  <a:lnTo>
                    <a:pt x="33408" y="14524"/>
                  </a:lnTo>
                  <a:lnTo>
                    <a:pt x="41810" y="6169"/>
                  </a:lnTo>
                  <a:lnTo>
                    <a:pt x="50921" y="1769"/>
                  </a:lnTo>
                  <a:lnTo>
                    <a:pt x="70403" y="0"/>
                  </a:lnTo>
                  <a:lnTo>
                    <a:pt x="101101" y="5581"/>
                  </a:lnTo>
                  <a:lnTo>
                    <a:pt x="118831" y="17681"/>
                  </a:lnTo>
                  <a:lnTo>
                    <a:pt x="133341" y="34758"/>
                  </a:lnTo>
                  <a:lnTo>
                    <a:pt x="143688" y="54046"/>
                  </a:lnTo>
                  <a:lnTo>
                    <a:pt x="150502" y="95814"/>
                  </a:lnTo>
                  <a:lnTo>
                    <a:pt x="144398" y="145518"/>
                  </a:lnTo>
                  <a:lnTo>
                    <a:pt x="138464" y="167613"/>
                  </a:lnTo>
                  <a:lnTo>
                    <a:pt x="109482" y="209224"/>
                  </a:lnTo>
                  <a:lnTo>
                    <a:pt x="67291" y="248524"/>
                  </a:lnTo>
                  <a:lnTo>
                    <a:pt x="37557" y="2632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202592" y="500752"/>
              <a:ext cx="167449" cy="211041"/>
            </a:xfrm>
            <a:custGeom>
              <a:avLst/>
              <a:gdLst/>
              <a:ahLst/>
              <a:cxnLst/>
              <a:rect l="0" t="0" r="0" b="0"/>
              <a:pathLst>
                <a:path w="167449" h="211041">
                  <a:moveTo>
                    <a:pt x="93749" y="116283"/>
                  </a:moveTo>
                  <a:lnTo>
                    <a:pt x="102813" y="57667"/>
                  </a:lnTo>
                  <a:lnTo>
                    <a:pt x="98254" y="22876"/>
                  </a:lnTo>
                  <a:lnTo>
                    <a:pt x="93243" y="14238"/>
                  </a:lnTo>
                  <a:lnTo>
                    <a:pt x="78316" y="1520"/>
                  </a:lnTo>
                  <a:lnTo>
                    <a:pt x="70592" y="0"/>
                  </a:lnTo>
                  <a:lnTo>
                    <a:pt x="63103" y="1326"/>
                  </a:lnTo>
                  <a:lnTo>
                    <a:pt x="48543" y="9039"/>
                  </a:lnTo>
                  <a:lnTo>
                    <a:pt x="34273" y="20266"/>
                  </a:lnTo>
                  <a:lnTo>
                    <a:pt x="18674" y="45330"/>
                  </a:lnTo>
                  <a:lnTo>
                    <a:pt x="4093" y="86410"/>
                  </a:lnTo>
                  <a:lnTo>
                    <a:pt x="0" y="138372"/>
                  </a:lnTo>
                  <a:lnTo>
                    <a:pt x="1780" y="163535"/>
                  </a:lnTo>
                  <a:lnTo>
                    <a:pt x="10370" y="182518"/>
                  </a:lnTo>
                  <a:lnTo>
                    <a:pt x="28360" y="206358"/>
                  </a:lnTo>
                  <a:lnTo>
                    <a:pt x="36118" y="209089"/>
                  </a:lnTo>
                  <a:lnTo>
                    <a:pt x="54097" y="205883"/>
                  </a:lnTo>
                  <a:lnTo>
                    <a:pt x="61465" y="200583"/>
                  </a:lnTo>
                  <a:lnTo>
                    <a:pt x="72771" y="185335"/>
                  </a:lnTo>
                  <a:lnTo>
                    <a:pt x="89562" y="131310"/>
                  </a:lnTo>
                  <a:lnTo>
                    <a:pt x="96957" y="102685"/>
                  </a:lnTo>
                  <a:lnTo>
                    <a:pt x="100567" y="96689"/>
                  </a:lnTo>
                  <a:lnTo>
                    <a:pt x="104143" y="96201"/>
                  </a:lnTo>
                  <a:lnTo>
                    <a:pt x="107697" y="99386"/>
                  </a:lnTo>
                  <a:lnTo>
                    <a:pt x="128836" y="149158"/>
                  </a:lnTo>
                  <a:lnTo>
                    <a:pt x="144050" y="187898"/>
                  </a:lnTo>
                  <a:lnTo>
                    <a:pt x="167448" y="2110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464797" y="574921"/>
              <a:ext cx="1" cy="157929"/>
            </a:xfrm>
            <a:custGeom>
              <a:avLst/>
              <a:gdLst/>
              <a:ahLst/>
              <a:cxnLst/>
              <a:rect l="0" t="0" r="0" b="0"/>
              <a:pathLst>
                <a:path w="1" h="157929">
                  <a:moveTo>
                    <a:pt x="0" y="0"/>
                  </a:moveTo>
                  <a:lnTo>
                    <a:pt x="0" y="48931"/>
                  </a:lnTo>
                  <a:lnTo>
                    <a:pt x="0" y="108062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412154" y="43805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527967" y="522279"/>
              <a:ext cx="136872" cy="172042"/>
            </a:xfrm>
            <a:custGeom>
              <a:avLst/>
              <a:gdLst/>
              <a:ahLst/>
              <a:cxnLst/>
              <a:rect l="0" t="0" r="0" b="0"/>
              <a:pathLst>
                <a:path w="136872" h="172042">
                  <a:moveTo>
                    <a:pt x="0" y="84228"/>
                  </a:moveTo>
                  <a:lnTo>
                    <a:pt x="17958" y="147655"/>
                  </a:lnTo>
                  <a:lnTo>
                    <a:pt x="25858" y="172041"/>
                  </a:lnTo>
                  <a:lnTo>
                    <a:pt x="9988" y="116370"/>
                  </a:lnTo>
                  <a:lnTo>
                    <a:pt x="5609" y="95004"/>
                  </a:lnTo>
                  <a:lnTo>
                    <a:pt x="12330" y="52691"/>
                  </a:lnTo>
                  <a:lnTo>
                    <a:pt x="15239" y="42146"/>
                  </a:lnTo>
                  <a:lnTo>
                    <a:pt x="20688" y="33947"/>
                  </a:lnTo>
                  <a:lnTo>
                    <a:pt x="36101" y="21716"/>
                  </a:lnTo>
                  <a:lnTo>
                    <a:pt x="70098" y="8254"/>
                  </a:lnTo>
                  <a:lnTo>
                    <a:pt x="124843" y="1087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992705" y="248538"/>
              <a:ext cx="135388" cy="547483"/>
            </a:xfrm>
            <a:custGeom>
              <a:avLst/>
              <a:gdLst/>
              <a:ahLst/>
              <a:cxnLst/>
              <a:rect l="0" t="0" r="0" b="0"/>
              <a:pathLst>
                <a:path w="135388" h="547483">
                  <a:moveTo>
                    <a:pt x="124858" y="0"/>
                  </a:moveTo>
                  <a:lnTo>
                    <a:pt x="86485" y="29308"/>
                  </a:lnTo>
                  <a:lnTo>
                    <a:pt x="65265" y="60676"/>
                  </a:lnTo>
                  <a:lnTo>
                    <a:pt x="44370" y="114367"/>
                  </a:lnTo>
                  <a:lnTo>
                    <a:pt x="22045" y="176966"/>
                  </a:lnTo>
                  <a:lnTo>
                    <a:pt x="6024" y="229148"/>
                  </a:lnTo>
                  <a:lnTo>
                    <a:pt x="0" y="282827"/>
                  </a:lnTo>
                  <a:lnTo>
                    <a:pt x="126" y="331545"/>
                  </a:lnTo>
                  <a:lnTo>
                    <a:pt x="7052" y="383025"/>
                  </a:lnTo>
                  <a:lnTo>
                    <a:pt x="18853" y="432983"/>
                  </a:lnTo>
                  <a:lnTo>
                    <a:pt x="57390" y="493626"/>
                  </a:lnTo>
                  <a:lnTo>
                    <a:pt x="84591" y="520476"/>
                  </a:lnTo>
                  <a:lnTo>
                    <a:pt x="135387" y="5474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160819" y="385408"/>
              <a:ext cx="227788" cy="365083"/>
            </a:xfrm>
            <a:custGeom>
              <a:avLst/>
              <a:gdLst/>
              <a:ahLst/>
              <a:cxnLst/>
              <a:rect l="0" t="0" r="0" b="0"/>
              <a:pathLst>
                <a:path w="227788" h="365083">
                  <a:moveTo>
                    <a:pt x="93615" y="0"/>
                  </a:moveTo>
                  <a:lnTo>
                    <a:pt x="55242" y="29309"/>
                  </a:lnTo>
                  <a:lnTo>
                    <a:pt x="21982" y="90542"/>
                  </a:lnTo>
                  <a:lnTo>
                    <a:pt x="4639" y="145614"/>
                  </a:lnTo>
                  <a:lnTo>
                    <a:pt x="0" y="208485"/>
                  </a:lnTo>
                  <a:lnTo>
                    <a:pt x="4673" y="266310"/>
                  </a:lnTo>
                  <a:lnTo>
                    <a:pt x="25267" y="314387"/>
                  </a:lnTo>
                  <a:lnTo>
                    <a:pt x="38282" y="336260"/>
                  </a:lnTo>
                  <a:lnTo>
                    <a:pt x="54984" y="351440"/>
                  </a:lnTo>
                  <a:lnTo>
                    <a:pt x="75276" y="360917"/>
                  </a:lnTo>
                  <a:lnTo>
                    <a:pt x="113008" y="365082"/>
                  </a:lnTo>
                  <a:lnTo>
                    <a:pt x="140059" y="361910"/>
                  </a:lnTo>
                  <a:lnTo>
                    <a:pt x="161440" y="350362"/>
                  </a:lnTo>
                  <a:lnTo>
                    <a:pt x="194230" y="319942"/>
                  </a:lnTo>
                  <a:lnTo>
                    <a:pt x="210514" y="287300"/>
                  </a:lnTo>
                  <a:lnTo>
                    <a:pt x="225327" y="234349"/>
                  </a:lnTo>
                  <a:lnTo>
                    <a:pt x="227787" y="192789"/>
                  </a:lnTo>
                  <a:lnTo>
                    <a:pt x="218731" y="136825"/>
                  </a:lnTo>
                  <a:lnTo>
                    <a:pt x="205677" y="80710"/>
                  </a:lnTo>
                  <a:lnTo>
                    <a:pt x="189729" y="49781"/>
                  </a:lnTo>
                  <a:lnTo>
                    <a:pt x="164597" y="25798"/>
                  </a:lnTo>
                  <a:lnTo>
                    <a:pt x="134924" y="9464"/>
                  </a:lnTo>
                  <a:lnTo>
                    <a:pt x="8308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496589" y="722320"/>
              <a:ext cx="39077" cy="200043"/>
            </a:xfrm>
            <a:custGeom>
              <a:avLst/>
              <a:gdLst/>
              <a:ahLst/>
              <a:cxnLst/>
              <a:rect l="0" t="0" r="0" b="0"/>
              <a:pathLst>
                <a:path w="39077" h="200043">
                  <a:moveTo>
                    <a:pt x="10529" y="0"/>
                  </a:moveTo>
                  <a:lnTo>
                    <a:pt x="28487" y="55045"/>
                  </a:lnTo>
                  <a:lnTo>
                    <a:pt x="39076" y="106453"/>
                  </a:lnTo>
                  <a:lnTo>
                    <a:pt x="38424" y="132710"/>
                  </a:lnTo>
                  <a:lnTo>
                    <a:pt x="24903" y="166054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645130" y="364351"/>
              <a:ext cx="280447" cy="407163"/>
            </a:xfrm>
            <a:custGeom>
              <a:avLst/>
              <a:gdLst/>
              <a:ahLst/>
              <a:cxnLst/>
              <a:rect l="0" t="0" r="0" b="0"/>
              <a:pathLst>
                <a:path w="280447" h="407163">
                  <a:moveTo>
                    <a:pt x="114672" y="0"/>
                  </a:moveTo>
                  <a:lnTo>
                    <a:pt x="90625" y="9576"/>
                  </a:lnTo>
                  <a:lnTo>
                    <a:pt x="55079" y="39404"/>
                  </a:lnTo>
                  <a:lnTo>
                    <a:pt x="28257" y="93591"/>
                  </a:lnTo>
                  <a:lnTo>
                    <a:pt x="11859" y="132236"/>
                  </a:lnTo>
                  <a:lnTo>
                    <a:pt x="2711" y="180731"/>
                  </a:lnTo>
                  <a:lnTo>
                    <a:pt x="0" y="232145"/>
                  </a:lnTo>
                  <a:lnTo>
                    <a:pt x="1706" y="266952"/>
                  </a:lnTo>
                  <a:lnTo>
                    <a:pt x="14650" y="317093"/>
                  </a:lnTo>
                  <a:lnTo>
                    <a:pt x="28754" y="355216"/>
                  </a:lnTo>
                  <a:lnTo>
                    <a:pt x="44901" y="377803"/>
                  </a:lnTo>
                  <a:lnTo>
                    <a:pt x="63775" y="393300"/>
                  </a:lnTo>
                  <a:lnTo>
                    <a:pt x="85032" y="402918"/>
                  </a:lnTo>
                  <a:lnTo>
                    <a:pt x="122137" y="407162"/>
                  </a:lnTo>
                  <a:lnTo>
                    <a:pt x="155878" y="400361"/>
                  </a:lnTo>
                  <a:lnTo>
                    <a:pt x="195601" y="377695"/>
                  </a:lnTo>
                  <a:lnTo>
                    <a:pt x="240724" y="333676"/>
                  </a:lnTo>
                  <a:lnTo>
                    <a:pt x="263443" y="294159"/>
                  </a:lnTo>
                  <a:lnTo>
                    <a:pt x="278026" y="244153"/>
                  </a:lnTo>
                  <a:lnTo>
                    <a:pt x="280446" y="203103"/>
                  </a:lnTo>
                  <a:lnTo>
                    <a:pt x="271376" y="147311"/>
                  </a:lnTo>
                  <a:lnTo>
                    <a:pt x="262697" y="120454"/>
                  </a:lnTo>
                  <a:lnTo>
                    <a:pt x="224242" y="69372"/>
                  </a:lnTo>
                  <a:lnTo>
                    <a:pt x="191461" y="52010"/>
                  </a:lnTo>
                  <a:lnTo>
                    <a:pt x="171807" y="49632"/>
                  </a:lnTo>
                  <a:lnTo>
                    <a:pt x="146257" y="52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812445" y="280123"/>
              <a:ext cx="229037" cy="642240"/>
            </a:xfrm>
            <a:custGeom>
              <a:avLst/>
              <a:gdLst/>
              <a:ahLst/>
              <a:cxnLst/>
              <a:rect l="0" t="0" r="0" b="0"/>
              <a:pathLst>
                <a:path w="229037" h="642240">
                  <a:moveTo>
                    <a:pt x="0" y="0"/>
                  </a:moveTo>
                  <a:lnTo>
                    <a:pt x="60873" y="60873"/>
                  </a:lnTo>
                  <a:lnTo>
                    <a:pt x="112169" y="117759"/>
                  </a:lnTo>
                  <a:lnTo>
                    <a:pt x="144262" y="160379"/>
                  </a:lnTo>
                  <a:lnTo>
                    <a:pt x="172939" y="213233"/>
                  </a:lnTo>
                  <a:lnTo>
                    <a:pt x="197114" y="269415"/>
                  </a:lnTo>
                  <a:lnTo>
                    <a:pt x="213501" y="326179"/>
                  </a:lnTo>
                  <a:lnTo>
                    <a:pt x="226833" y="380416"/>
                  </a:lnTo>
                  <a:lnTo>
                    <a:pt x="229036" y="434030"/>
                  </a:lnTo>
                  <a:lnTo>
                    <a:pt x="222800" y="486311"/>
                  </a:lnTo>
                  <a:lnTo>
                    <a:pt x="207093" y="543371"/>
                  </a:lnTo>
                  <a:lnTo>
                    <a:pt x="175017" y="599583"/>
                  </a:lnTo>
                  <a:lnTo>
                    <a:pt x="147399" y="6422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340333" y="585450"/>
              <a:ext cx="9066" cy="231628"/>
            </a:xfrm>
            <a:custGeom>
              <a:avLst/>
              <a:gdLst/>
              <a:ahLst/>
              <a:cxnLst/>
              <a:rect l="0" t="0" r="0" b="0"/>
              <a:pathLst>
                <a:path w="9066" h="231628">
                  <a:moveTo>
                    <a:pt x="9065" y="0"/>
                  </a:moveTo>
                  <a:lnTo>
                    <a:pt x="0" y="58617"/>
                  </a:lnTo>
                  <a:lnTo>
                    <a:pt x="6061" y="120026"/>
                  </a:lnTo>
                  <a:lnTo>
                    <a:pt x="8472" y="178430"/>
                  </a:lnTo>
                  <a:lnTo>
                    <a:pt x="9065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317812" y="48016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423097" y="553864"/>
              <a:ext cx="160157" cy="245278"/>
            </a:xfrm>
            <a:custGeom>
              <a:avLst/>
              <a:gdLst/>
              <a:ahLst/>
              <a:cxnLst/>
              <a:rect l="0" t="0" r="0" b="0"/>
              <a:pathLst>
                <a:path w="160157" h="245278">
                  <a:moveTo>
                    <a:pt x="94756" y="0"/>
                  </a:moveTo>
                  <a:lnTo>
                    <a:pt x="72400" y="0"/>
                  </a:lnTo>
                  <a:lnTo>
                    <a:pt x="41729" y="11179"/>
                  </a:lnTo>
                  <a:lnTo>
                    <a:pt x="27125" y="26025"/>
                  </a:lnTo>
                  <a:lnTo>
                    <a:pt x="21593" y="34898"/>
                  </a:lnTo>
                  <a:lnTo>
                    <a:pt x="18566" y="57234"/>
                  </a:lnTo>
                  <a:lnTo>
                    <a:pt x="22289" y="80420"/>
                  </a:lnTo>
                  <a:lnTo>
                    <a:pt x="31743" y="98523"/>
                  </a:lnTo>
                  <a:lnTo>
                    <a:pt x="49983" y="111249"/>
                  </a:lnTo>
                  <a:lnTo>
                    <a:pt x="112171" y="133930"/>
                  </a:lnTo>
                  <a:lnTo>
                    <a:pt x="135252" y="145702"/>
                  </a:lnTo>
                  <a:lnTo>
                    <a:pt x="150968" y="161853"/>
                  </a:lnTo>
                  <a:lnTo>
                    <a:pt x="156798" y="171073"/>
                  </a:lnTo>
                  <a:lnTo>
                    <a:pt x="160156" y="190676"/>
                  </a:lnTo>
                  <a:lnTo>
                    <a:pt x="159413" y="200817"/>
                  </a:lnTo>
                  <a:lnTo>
                    <a:pt x="149229" y="218324"/>
                  </a:lnTo>
                  <a:lnTo>
                    <a:pt x="133004" y="232734"/>
                  </a:lnTo>
                  <a:lnTo>
                    <a:pt x="114096" y="243037"/>
                  </a:lnTo>
                  <a:lnTo>
                    <a:pt x="87754" y="245277"/>
                  </a:lnTo>
                  <a:lnTo>
                    <a:pt x="25247" y="235331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815936" y="583481"/>
              <a:ext cx="154644" cy="239736"/>
            </a:xfrm>
            <a:custGeom>
              <a:avLst/>
              <a:gdLst/>
              <a:ahLst/>
              <a:cxnLst/>
              <a:rect l="0" t="0" r="0" b="0"/>
              <a:pathLst>
                <a:path w="154644" h="239736">
                  <a:moveTo>
                    <a:pt x="133586" y="33554"/>
                  </a:moveTo>
                  <a:lnTo>
                    <a:pt x="127997" y="16787"/>
                  </a:lnTo>
                  <a:lnTo>
                    <a:pt x="115894" y="5435"/>
                  </a:lnTo>
                  <a:lnTo>
                    <a:pt x="107754" y="770"/>
                  </a:lnTo>
                  <a:lnTo>
                    <a:pt x="98817" y="0"/>
                  </a:lnTo>
                  <a:lnTo>
                    <a:pt x="79528" y="5383"/>
                  </a:lnTo>
                  <a:lnTo>
                    <a:pt x="26713" y="41181"/>
                  </a:lnTo>
                  <a:lnTo>
                    <a:pt x="12777" y="58001"/>
                  </a:lnTo>
                  <a:lnTo>
                    <a:pt x="3854" y="78345"/>
                  </a:lnTo>
                  <a:lnTo>
                    <a:pt x="0" y="116106"/>
                  </a:lnTo>
                  <a:lnTo>
                    <a:pt x="11648" y="179115"/>
                  </a:lnTo>
                  <a:lnTo>
                    <a:pt x="24409" y="198074"/>
                  </a:lnTo>
                  <a:lnTo>
                    <a:pt x="55608" y="229309"/>
                  </a:lnTo>
                  <a:lnTo>
                    <a:pt x="76312" y="237540"/>
                  </a:lnTo>
                  <a:lnTo>
                    <a:pt x="88385" y="239735"/>
                  </a:lnTo>
                  <a:lnTo>
                    <a:pt x="111157" y="235934"/>
                  </a:lnTo>
                  <a:lnTo>
                    <a:pt x="154643" y="2125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001429" y="636358"/>
              <a:ext cx="242892" cy="191799"/>
            </a:xfrm>
            <a:custGeom>
              <a:avLst/>
              <a:gdLst/>
              <a:ahLst/>
              <a:cxnLst/>
              <a:rect l="0" t="0" r="0" b="0"/>
              <a:pathLst>
                <a:path w="242892" h="191799">
                  <a:moveTo>
                    <a:pt x="137606" y="96491"/>
                  </a:moveTo>
                  <a:lnTo>
                    <a:pt x="134487" y="53799"/>
                  </a:lnTo>
                  <a:lnTo>
                    <a:pt x="128031" y="34233"/>
                  </a:lnTo>
                  <a:lnTo>
                    <a:pt x="117363" y="17738"/>
                  </a:lnTo>
                  <a:lnTo>
                    <a:pt x="101703" y="5728"/>
                  </a:lnTo>
                  <a:lnTo>
                    <a:pt x="92613" y="887"/>
                  </a:lnTo>
                  <a:lnTo>
                    <a:pt x="81874" y="0"/>
                  </a:lnTo>
                  <a:lnTo>
                    <a:pt x="57464" y="5253"/>
                  </a:lnTo>
                  <a:lnTo>
                    <a:pt x="37256" y="18506"/>
                  </a:lnTo>
                  <a:lnTo>
                    <a:pt x="12726" y="48818"/>
                  </a:lnTo>
                  <a:lnTo>
                    <a:pt x="5219" y="61199"/>
                  </a:lnTo>
                  <a:lnTo>
                    <a:pt x="0" y="87435"/>
                  </a:lnTo>
                  <a:lnTo>
                    <a:pt x="6180" y="136816"/>
                  </a:lnTo>
                  <a:lnTo>
                    <a:pt x="20935" y="164071"/>
                  </a:lnTo>
                  <a:lnTo>
                    <a:pt x="40126" y="186965"/>
                  </a:lnTo>
                  <a:lnTo>
                    <a:pt x="48052" y="190732"/>
                  </a:lnTo>
                  <a:lnTo>
                    <a:pt x="66219" y="191798"/>
                  </a:lnTo>
                  <a:lnTo>
                    <a:pt x="82872" y="185253"/>
                  </a:lnTo>
                  <a:lnTo>
                    <a:pt x="90588" y="180232"/>
                  </a:lnTo>
                  <a:lnTo>
                    <a:pt x="102281" y="165295"/>
                  </a:lnTo>
                  <a:lnTo>
                    <a:pt x="123076" y="109667"/>
                  </a:lnTo>
                  <a:lnTo>
                    <a:pt x="131611" y="76218"/>
                  </a:lnTo>
                  <a:lnTo>
                    <a:pt x="130111" y="51100"/>
                  </a:lnTo>
                  <a:lnTo>
                    <a:pt x="131440" y="52192"/>
                  </a:lnTo>
                  <a:lnTo>
                    <a:pt x="138899" y="76736"/>
                  </a:lnTo>
                  <a:lnTo>
                    <a:pt x="146370" y="101749"/>
                  </a:lnTo>
                  <a:lnTo>
                    <a:pt x="157488" y="120665"/>
                  </a:lnTo>
                  <a:lnTo>
                    <a:pt x="182491" y="144468"/>
                  </a:lnTo>
                  <a:lnTo>
                    <a:pt x="192096" y="148362"/>
                  </a:lnTo>
                  <a:lnTo>
                    <a:pt x="242891" y="14913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229666" y="374880"/>
              <a:ext cx="25184" cy="442198"/>
            </a:xfrm>
            <a:custGeom>
              <a:avLst/>
              <a:gdLst/>
              <a:ahLst/>
              <a:cxnLst/>
              <a:rect l="0" t="0" r="0" b="0"/>
              <a:pathLst>
                <a:path w="25184" h="442198">
                  <a:moveTo>
                    <a:pt x="14654" y="0"/>
                  </a:moveTo>
                  <a:lnTo>
                    <a:pt x="0" y="58617"/>
                  </a:lnTo>
                  <a:lnTo>
                    <a:pt x="2097" y="109065"/>
                  </a:lnTo>
                  <a:lnTo>
                    <a:pt x="4695" y="165546"/>
                  </a:lnTo>
                  <a:lnTo>
                    <a:pt x="12340" y="221563"/>
                  </a:lnTo>
                  <a:lnTo>
                    <a:pt x="19786" y="271753"/>
                  </a:lnTo>
                  <a:lnTo>
                    <a:pt x="23584" y="321505"/>
                  </a:lnTo>
                  <a:lnTo>
                    <a:pt x="24709" y="375111"/>
                  </a:lnTo>
                  <a:lnTo>
                    <a:pt x="25121" y="436150"/>
                  </a:lnTo>
                  <a:lnTo>
                    <a:pt x="25183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391719" y="385408"/>
              <a:ext cx="52643" cy="484312"/>
            </a:xfrm>
            <a:custGeom>
              <a:avLst/>
              <a:gdLst/>
              <a:ahLst/>
              <a:cxnLst/>
              <a:rect l="0" t="0" r="0" b="0"/>
              <a:pathLst>
                <a:path w="52643" h="484312">
                  <a:moveTo>
                    <a:pt x="0" y="0"/>
                  </a:moveTo>
                  <a:lnTo>
                    <a:pt x="9065" y="58617"/>
                  </a:lnTo>
                  <a:lnTo>
                    <a:pt x="10240" y="115131"/>
                  </a:lnTo>
                  <a:lnTo>
                    <a:pt x="11613" y="172543"/>
                  </a:lnTo>
                  <a:lnTo>
                    <a:pt x="16079" y="217456"/>
                  </a:lnTo>
                  <a:lnTo>
                    <a:pt x="21964" y="261594"/>
                  </a:lnTo>
                  <a:lnTo>
                    <a:pt x="27310" y="304607"/>
                  </a:lnTo>
                  <a:lnTo>
                    <a:pt x="31488" y="364775"/>
                  </a:lnTo>
                  <a:lnTo>
                    <a:pt x="42788" y="427684"/>
                  </a:lnTo>
                  <a:lnTo>
                    <a:pt x="52642" y="4843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6481971" y="306477"/>
            <a:ext cx="336215" cy="537161"/>
            <a:chOff x="6481971" y="306477"/>
            <a:chExt cx="336215" cy="537161"/>
          </a:xfrm>
        </p:grpSpPr>
        <p:sp>
          <p:nvSpPr>
            <p:cNvPr id="29" name="Freeform 28"/>
            <p:cNvSpPr/>
            <p:nvPr/>
          </p:nvSpPr>
          <p:spPr>
            <a:xfrm>
              <a:off x="6481971" y="595717"/>
              <a:ext cx="151904" cy="218482"/>
            </a:xfrm>
            <a:custGeom>
              <a:avLst/>
              <a:gdLst/>
              <a:ahLst/>
              <a:cxnLst/>
              <a:rect l="0" t="0" r="0" b="0"/>
              <a:pathLst>
                <a:path w="151904" h="218482">
                  <a:moveTo>
                    <a:pt x="4505" y="126603"/>
                  </a:moveTo>
                  <a:lnTo>
                    <a:pt x="57209" y="107475"/>
                  </a:lnTo>
                  <a:lnTo>
                    <a:pt x="108533" y="76070"/>
                  </a:lnTo>
                  <a:lnTo>
                    <a:pt x="120150" y="59690"/>
                  </a:lnTo>
                  <a:lnTo>
                    <a:pt x="122973" y="40712"/>
                  </a:lnTo>
                  <a:lnTo>
                    <a:pt x="122087" y="30738"/>
                  </a:lnTo>
                  <a:lnTo>
                    <a:pt x="111745" y="13417"/>
                  </a:lnTo>
                  <a:lnTo>
                    <a:pt x="104075" y="5522"/>
                  </a:lnTo>
                  <a:lnTo>
                    <a:pt x="94281" y="1429"/>
                  </a:lnTo>
                  <a:lnTo>
                    <a:pt x="70922" y="0"/>
                  </a:lnTo>
                  <a:lnTo>
                    <a:pt x="51181" y="6384"/>
                  </a:lnTo>
                  <a:lnTo>
                    <a:pt x="42641" y="11362"/>
                  </a:lnTo>
                  <a:lnTo>
                    <a:pt x="30033" y="29372"/>
                  </a:lnTo>
                  <a:lnTo>
                    <a:pt x="8603" y="84163"/>
                  </a:lnTo>
                  <a:lnTo>
                    <a:pt x="0" y="115978"/>
                  </a:lnTo>
                  <a:lnTo>
                    <a:pt x="1723" y="137089"/>
                  </a:lnTo>
                  <a:lnTo>
                    <a:pt x="14858" y="168705"/>
                  </a:lnTo>
                  <a:lnTo>
                    <a:pt x="33569" y="194710"/>
                  </a:lnTo>
                  <a:lnTo>
                    <a:pt x="59519" y="211644"/>
                  </a:lnTo>
                  <a:lnTo>
                    <a:pt x="95024" y="218481"/>
                  </a:lnTo>
                  <a:lnTo>
                    <a:pt x="151903" y="21083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667808" y="306477"/>
              <a:ext cx="150378" cy="537161"/>
            </a:xfrm>
            <a:custGeom>
              <a:avLst/>
              <a:gdLst/>
              <a:ahLst/>
              <a:cxnLst/>
              <a:rect l="0" t="0" r="0" b="0"/>
              <a:pathLst>
                <a:path w="150378" h="537161">
                  <a:moveTo>
                    <a:pt x="145051" y="415843"/>
                  </a:moveTo>
                  <a:lnTo>
                    <a:pt x="124807" y="371881"/>
                  </a:lnTo>
                  <a:lnTo>
                    <a:pt x="109148" y="358090"/>
                  </a:lnTo>
                  <a:lnTo>
                    <a:pt x="100058" y="352774"/>
                  </a:lnTo>
                  <a:lnTo>
                    <a:pt x="77481" y="349988"/>
                  </a:lnTo>
                  <a:lnTo>
                    <a:pt x="54188" y="353819"/>
                  </a:lnTo>
                  <a:lnTo>
                    <a:pt x="36037" y="363320"/>
                  </a:lnTo>
                  <a:lnTo>
                    <a:pt x="23291" y="378462"/>
                  </a:lnTo>
                  <a:lnTo>
                    <a:pt x="5576" y="416778"/>
                  </a:lnTo>
                  <a:lnTo>
                    <a:pt x="0" y="458884"/>
                  </a:lnTo>
                  <a:lnTo>
                    <a:pt x="3937" y="497226"/>
                  </a:lnTo>
                  <a:lnTo>
                    <a:pt x="12533" y="516744"/>
                  </a:lnTo>
                  <a:lnTo>
                    <a:pt x="18102" y="525225"/>
                  </a:lnTo>
                  <a:lnTo>
                    <a:pt x="26493" y="530878"/>
                  </a:lnTo>
                  <a:lnTo>
                    <a:pt x="48296" y="537160"/>
                  </a:lnTo>
                  <a:lnTo>
                    <a:pt x="58320" y="535325"/>
                  </a:lnTo>
                  <a:lnTo>
                    <a:pt x="75698" y="523929"/>
                  </a:lnTo>
                  <a:lnTo>
                    <a:pt x="98636" y="497781"/>
                  </a:lnTo>
                  <a:lnTo>
                    <a:pt x="120111" y="447930"/>
                  </a:lnTo>
                  <a:lnTo>
                    <a:pt x="136622" y="398704"/>
                  </a:lnTo>
                  <a:lnTo>
                    <a:pt x="143723" y="343695"/>
                  </a:lnTo>
                  <a:lnTo>
                    <a:pt x="150377" y="298930"/>
                  </a:lnTo>
                  <a:lnTo>
                    <a:pt x="147149" y="235883"/>
                  </a:lnTo>
                  <a:lnTo>
                    <a:pt x="145983" y="189242"/>
                  </a:lnTo>
                  <a:lnTo>
                    <a:pt x="139738" y="128123"/>
                  </a:lnTo>
                  <a:lnTo>
                    <a:pt x="124889" y="78559"/>
                  </a:lnTo>
                  <a:lnTo>
                    <a:pt x="106146" y="22229"/>
                  </a:lnTo>
                  <a:lnTo>
                    <a:pt x="94224" y="2648"/>
                  </a:lnTo>
                  <a:lnTo>
                    <a:pt x="87770" y="0"/>
                  </a:lnTo>
                  <a:lnTo>
                    <a:pt x="81128" y="1744"/>
                  </a:lnTo>
                  <a:lnTo>
                    <a:pt x="74359" y="6416"/>
                  </a:lnTo>
                  <a:lnTo>
                    <a:pt x="63719" y="20966"/>
                  </a:lnTo>
                  <a:lnTo>
                    <a:pt x="59244" y="29759"/>
                  </a:lnTo>
                  <a:lnTo>
                    <a:pt x="52946" y="75670"/>
                  </a:lnTo>
                  <a:lnTo>
                    <a:pt x="51081" y="133727"/>
                  </a:lnTo>
                  <a:lnTo>
                    <a:pt x="58855" y="194520"/>
                  </a:lnTo>
                  <a:lnTo>
                    <a:pt x="68299" y="246931"/>
                  </a:lnTo>
                  <a:lnTo>
                    <a:pt x="85450" y="309112"/>
                  </a:lnTo>
                  <a:lnTo>
                    <a:pt x="94611" y="371344"/>
                  </a:lnTo>
                  <a:lnTo>
                    <a:pt x="111416" y="427227"/>
                  </a:lnTo>
                  <a:lnTo>
                    <a:pt x="134522" y="4790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1264341" y="1259274"/>
            <a:ext cx="1695089" cy="585625"/>
            <a:chOff x="1264341" y="1259274"/>
            <a:chExt cx="1695089" cy="585625"/>
          </a:xfrm>
        </p:grpSpPr>
        <p:sp>
          <p:nvSpPr>
            <p:cNvPr id="32" name="Freeform 31"/>
            <p:cNvSpPr/>
            <p:nvPr/>
          </p:nvSpPr>
          <p:spPr>
            <a:xfrm>
              <a:off x="1432797" y="1259274"/>
              <a:ext cx="10504" cy="558011"/>
            </a:xfrm>
            <a:custGeom>
              <a:avLst/>
              <a:gdLst/>
              <a:ahLst/>
              <a:cxnLst/>
              <a:rect l="0" t="0" r="0" b="0"/>
              <a:pathLst>
                <a:path w="10504" h="558011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3119" y="163546"/>
                  </a:lnTo>
                  <a:lnTo>
                    <a:pt x="8333" y="218474"/>
                  </a:lnTo>
                  <a:lnTo>
                    <a:pt x="9878" y="277252"/>
                  </a:lnTo>
                  <a:lnTo>
                    <a:pt x="10335" y="333663"/>
                  </a:lnTo>
                  <a:lnTo>
                    <a:pt x="10442" y="377582"/>
                  </a:lnTo>
                  <a:lnTo>
                    <a:pt x="10503" y="440599"/>
                  </a:lnTo>
                  <a:lnTo>
                    <a:pt x="9351" y="494496"/>
                  </a:lnTo>
                  <a:lnTo>
                    <a:pt x="2193" y="539095"/>
                  </a:lnTo>
                  <a:lnTo>
                    <a:pt x="0" y="5580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264341" y="1490901"/>
              <a:ext cx="315855" cy="73700"/>
            </a:xfrm>
            <a:custGeom>
              <a:avLst/>
              <a:gdLst/>
              <a:ahLst/>
              <a:cxnLst/>
              <a:rect l="0" t="0" r="0" b="0"/>
              <a:pathLst>
                <a:path w="315855" h="73700">
                  <a:moveTo>
                    <a:pt x="315854" y="0"/>
                  </a:moveTo>
                  <a:lnTo>
                    <a:pt x="304676" y="11178"/>
                  </a:lnTo>
                  <a:lnTo>
                    <a:pt x="242637" y="34844"/>
                  </a:lnTo>
                  <a:lnTo>
                    <a:pt x="189391" y="49083"/>
                  </a:lnTo>
                  <a:lnTo>
                    <a:pt x="136054" y="58477"/>
                  </a:lnTo>
                  <a:lnTo>
                    <a:pt x="74924" y="65363"/>
                  </a:lnTo>
                  <a:lnTo>
                    <a:pt x="35068" y="71229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580196" y="1269802"/>
              <a:ext cx="410612" cy="575097"/>
            </a:xfrm>
            <a:custGeom>
              <a:avLst/>
              <a:gdLst/>
              <a:ahLst/>
              <a:cxnLst/>
              <a:rect l="0" t="0" r="0" b="0"/>
              <a:pathLst>
                <a:path w="410612" h="575097">
                  <a:moveTo>
                    <a:pt x="0" y="0"/>
                  </a:moveTo>
                  <a:lnTo>
                    <a:pt x="1170" y="49263"/>
                  </a:lnTo>
                  <a:lnTo>
                    <a:pt x="7235" y="100514"/>
                  </a:lnTo>
                  <a:lnTo>
                    <a:pt x="9552" y="159634"/>
                  </a:lnTo>
                  <a:lnTo>
                    <a:pt x="10239" y="219264"/>
                  </a:lnTo>
                  <a:lnTo>
                    <a:pt x="10471" y="282521"/>
                  </a:lnTo>
                  <a:lnTo>
                    <a:pt x="10511" y="335224"/>
                  </a:lnTo>
                  <a:lnTo>
                    <a:pt x="10523" y="393344"/>
                  </a:lnTo>
                  <a:lnTo>
                    <a:pt x="10527" y="446439"/>
                  </a:lnTo>
                  <a:lnTo>
                    <a:pt x="10528" y="503506"/>
                  </a:lnTo>
                  <a:lnTo>
                    <a:pt x="10528" y="554339"/>
                  </a:lnTo>
                  <a:lnTo>
                    <a:pt x="9358" y="575096"/>
                  </a:lnTo>
                  <a:lnTo>
                    <a:pt x="7409" y="574080"/>
                  </a:lnTo>
                  <a:lnTo>
                    <a:pt x="4939" y="568724"/>
                  </a:lnTo>
                  <a:lnTo>
                    <a:pt x="2145" y="519269"/>
                  </a:lnTo>
                  <a:lnTo>
                    <a:pt x="11645" y="460108"/>
                  </a:lnTo>
                  <a:lnTo>
                    <a:pt x="24787" y="403621"/>
                  </a:lnTo>
                  <a:lnTo>
                    <a:pt x="47053" y="359838"/>
                  </a:lnTo>
                  <a:lnTo>
                    <a:pt x="60297" y="342812"/>
                  </a:lnTo>
                  <a:lnTo>
                    <a:pt x="68274" y="339676"/>
                  </a:lnTo>
                  <a:lnTo>
                    <a:pt x="77101" y="339924"/>
                  </a:lnTo>
                  <a:lnTo>
                    <a:pt x="86496" y="342430"/>
                  </a:lnTo>
                  <a:lnTo>
                    <a:pt x="103173" y="357692"/>
                  </a:lnTo>
                  <a:lnTo>
                    <a:pt x="127354" y="400028"/>
                  </a:lnTo>
                  <a:lnTo>
                    <a:pt x="143396" y="450592"/>
                  </a:lnTo>
                  <a:lnTo>
                    <a:pt x="154710" y="505640"/>
                  </a:lnTo>
                  <a:lnTo>
                    <a:pt x="157503" y="566235"/>
                  </a:lnTo>
                  <a:lnTo>
                    <a:pt x="172565" y="504525"/>
                  </a:lnTo>
                  <a:lnTo>
                    <a:pt x="185490" y="487056"/>
                  </a:lnTo>
                  <a:lnTo>
                    <a:pt x="202932" y="472663"/>
                  </a:lnTo>
                  <a:lnTo>
                    <a:pt x="263466" y="445055"/>
                  </a:lnTo>
                  <a:lnTo>
                    <a:pt x="310299" y="413573"/>
                  </a:lnTo>
                  <a:lnTo>
                    <a:pt x="338847" y="384767"/>
                  </a:lnTo>
                  <a:lnTo>
                    <a:pt x="348690" y="366370"/>
                  </a:lnTo>
                  <a:lnTo>
                    <a:pt x="350725" y="346495"/>
                  </a:lnTo>
                  <a:lnTo>
                    <a:pt x="346561" y="325963"/>
                  </a:lnTo>
                  <a:lnTo>
                    <a:pt x="336911" y="305140"/>
                  </a:lnTo>
                  <a:lnTo>
                    <a:pt x="321703" y="290426"/>
                  </a:lnTo>
                  <a:lnTo>
                    <a:pt x="312735" y="284864"/>
                  </a:lnTo>
                  <a:lnTo>
                    <a:pt x="293411" y="281804"/>
                  </a:lnTo>
                  <a:lnTo>
                    <a:pt x="283345" y="282626"/>
                  </a:lnTo>
                  <a:lnTo>
                    <a:pt x="265921" y="289778"/>
                  </a:lnTo>
                  <a:lnTo>
                    <a:pt x="250378" y="301926"/>
                  </a:lnTo>
                  <a:lnTo>
                    <a:pt x="229644" y="328495"/>
                  </a:lnTo>
                  <a:lnTo>
                    <a:pt x="216741" y="359765"/>
                  </a:lnTo>
                  <a:lnTo>
                    <a:pt x="211788" y="411659"/>
                  </a:lnTo>
                  <a:lnTo>
                    <a:pt x="214050" y="449916"/>
                  </a:lnTo>
                  <a:lnTo>
                    <a:pt x="225249" y="483479"/>
                  </a:lnTo>
                  <a:lnTo>
                    <a:pt x="238151" y="503828"/>
                  </a:lnTo>
                  <a:lnTo>
                    <a:pt x="255583" y="520671"/>
                  </a:lnTo>
                  <a:lnTo>
                    <a:pt x="278149" y="529717"/>
                  </a:lnTo>
                  <a:lnTo>
                    <a:pt x="302606" y="532568"/>
                  </a:lnTo>
                  <a:lnTo>
                    <a:pt x="363199" y="521876"/>
                  </a:lnTo>
                  <a:lnTo>
                    <a:pt x="410611" y="5053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397184" y="1571866"/>
              <a:ext cx="275285" cy="259210"/>
            </a:xfrm>
            <a:custGeom>
              <a:avLst/>
              <a:gdLst/>
              <a:ahLst/>
              <a:cxnLst/>
              <a:rect l="0" t="0" r="0" b="0"/>
              <a:pathLst>
                <a:path w="275285" h="259210">
                  <a:moveTo>
                    <a:pt x="172690" y="34848"/>
                  </a:moveTo>
                  <a:lnTo>
                    <a:pt x="161512" y="18080"/>
                  </a:lnTo>
                  <a:lnTo>
                    <a:pt x="146665" y="6729"/>
                  </a:lnTo>
                  <a:lnTo>
                    <a:pt x="137793" y="2064"/>
                  </a:lnTo>
                  <a:lnTo>
                    <a:pt x="118576" y="0"/>
                  </a:lnTo>
                  <a:lnTo>
                    <a:pt x="77643" y="8207"/>
                  </a:lnTo>
                  <a:lnTo>
                    <a:pt x="51851" y="23315"/>
                  </a:lnTo>
                  <a:lnTo>
                    <a:pt x="29391" y="48199"/>
                  </a:lnTo>
                  <a:lnTo>
                    <a:pt x="9247" y="89218"/>
                  </a:lnTo>
                  <a:lnTo>
                    <a:pt x="0" y="127647"/>
                  </a:lnTo>
                  <a:lnTo>
                    <a:pt x="6171" y="179434"/>
                  </a:lnTo>
                  <a:lnTo>
                    <a:pt x="13284" y="200884"/>
                  </a:lnTo>
                  <a:lnTo>
                    <a:pt x="24244" y="218216"/>
                  </a:lnTo>
                  <a:lnTo>
                    <a:pt x="49158" y="241128"/>
                  </a:lnTo>
                  <a:lnTo>
                    <a:pt x="78766" y="257145"/>
                  </a:lnTo>
                  <a:lnTo>
                    <a:pt x="102480" y="259209"/>
                  </a:lnTo>
                  <a:lnTo>
                    <a:pt x="155832" y="251002"/>
                  </a:lnTo>
                  <a:lnTo>
                    <a:pt x="201856" y="236946"/>
                  </a:lnTo>
                  <a:lnTo>
                    <a:pt x="242099" y="206160"/>
                  </a:lnTo>
                  <a:lnTo>
                    <a:pt x="258117" y="179974"/>
                  </a:lnTo>
                  <a:lnTo>
                    <a:pt x="272839" y="138514"/>
                  </a:lnTo>
                  <a:lnTo>
                    <a:pt x="275284" y="101179"/>
                  </a:lnTo>
                  <a:lnTo>
                    <a:pt x="271710" y="78366"/>
                  </a:lnTo>
                  <a:lnTo>
                    <a:pt x="266779" y="69709"/>
                  </a:lnTo>
                  <a:lnTo>
                    <a:pt x="221057" y="32026"/>
                  </a:lnTo>
                  <a:lnTo>
                    <a:pt x="188613" y="17740"/>
                  </a:lnTo>
                  <a:lnTo>
                    <a:pt x="172690" y="1379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727802" y="1575129"/>
              <a:ext cx="231628" cy="252996"/>
            </a:xfrm>
            <a:custGeom>
              <a:avLst/>
              <a:gdLst/>
              <a:ahLst/>
              <a:cxnLst/>
              <a:rect l="0" t="0" r="0" b="0"/>
              <a:pathLst>
                <a:path w="231628" h="252996">
                  <a:moveTo>
                    <a:pt x="0" y="84228"/>
                  </a:moveTo>
                  <a:lnTo>
                    <a:pt x="34328" y="145101"/>
                  </a:lnTo>
                  <a:lnTo>
                    <a:pt x="50335" y="170894"/>
                  </a:lnTo>
                  <a:lnTo>
                    <a:pt x="68716" y="222589"/>
                  </a:lnTo>
                  <a:lnTo>
                    <a:pt x="71053" y="252995"/>
                  </a:lnTo>
                  <a:lnTo>
                    <a:pt x="69595" y="252891"/>
                  </a:lnTo>
                  <a:lnTo>
                    <a:pt x="64856" y="242247"/>
                  </a:lnTo>
                  <a:lnTo>
                    <a:pt x="48892" y="184167"/>
                  </a:lnTo>
                  <a:lnTo>
                    <a:pt x="36217" y="129488"/>
                  </a:lnTo>
                  <a:lnTo>
                    <a:pt x="33644" y="101614"/>
                  </a:lnTo>
                  <a:lnTo>
                    <a:pt x="38739" y="76747"/>
                  </a:lnTo>
                  <a:lnTo>
                    <a:pt x="54762" y="46136"/>
                  </a:lnTo>
                  <a:lnTo>
                    <a:pt x="61075" y="37776"/>
                  </a:lnTo>
                  <a:lnTo>
                    <a:pt x="80566" y="25368"/>
                  </a:lnTo>
                  <a:lnTo>
                    <a:pt x="104827" y="17124"/>
                  </a:lnTo>
                  <a:lnTo>
                    <a:pt x="158530" y="8711"/>
                  </a:lnTo>
                  <a:lnTo>
                    <a:pt x="197100" y="2581"/>
                  </a:lnTo>
                  <a:lnTo>
                    <a:pt x="23162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3033128" y="1469844"/>
            <a:ext cx="736996" cy="610654"/>
            <a:chOff x="3033128" y="1469844"/>
            <a:chExt cx="736996" cy="610654"/>
          </a:xfrm>
        </p:grpSpPr>
        <p:sp>
          <p:nvSpPr>
            <p:cNvPr id="38" name="Freeform 37"/>
            <p:cNvSpPr/>
            <p:nvPr/>
          </p:nvSpPr>
          <p:spPr>
            <a:xfrm>
              <a:off x="3043657" y="1617243"/>
              <a:ext cx="21058" cy="200042"/>
            </a:xfrm>
            <a:custGeom>
              <a:avLst/>
              <a:gdLst/>
              <a:ahLst/>
              <a:cxnLst/>
              <a:rect l="0" t="0" r="0" b="0"/>
              <a:pathLst>
                <a:path w="21058" h="200042">
                  <a:moveTo>
                    <a:pt x="0" y="0"/>
                  </a:moveTo>
                  <a:lnTo>
                    <a:pt x="0" y="60383"/>
                  </a:lnTo>
                  <a:lnTo>
                    <a:pt x="5589" y="121632"/>
                  </a:lnTo>
                  <a:lnTo>
                    <a:pt x="18211" y="175244"/>
                  </a:lnTo>
                  <a:lnTo>
                    <a:pt x="21057" y="2000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033128" y="146984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138413" y="1601361"/>
              <a:ext cx="218985" cy="479137"/>
            </a:xfrm>
            <a:custGeom>
              <a:avLst/>
              <a:gdLst/>
              <a:ahLst/>
              <a:cxnLst/>
              <a:rect l="0" t="0" r="0" b="0"/>
              <a:pathLst>
                <a:path w="218985" h="479137">
                  <a:moveTo>
                    <a:pt x="178985" y="100110"/>
                  </a:moveTo>
                  <a:lnTo>
                    <a:pt x="164330" y="41493"/>
                  </a:lnTo>
                  <a:lnTo>
                    <a:pt x="151415" y="21025"/>
                  </a:lnTo>
                  <a:lnTo>
                    <a:pt x="143057" y="12292"/>
                  </a:lnTo>
                  <a:lnTo>
                    <a:pt x="121293" y="2588"/>
                  </a:lnTo>
                  <a:lnTo>
                    <a:pt x="108938" y="0"/>
                  </a:lnTo>
                  <a:lnTo>
                    <a:pt x="85851" y="3364"/>
                  </a:lnTo>
                  <a:lnTo>
                    <a:pt x="56243" y="18412"/>
                  </a:lnTo>
                  <a:lnTo>
                    <a:pt x="41375" y="32214"/>
                  </a:lnTo>
                  <a:lnTo>
                    <a:pt x="26427" y="60885"/>
                  </a:lnTo>
                  <a:lnTo>
                    <a:pt x="16929" y="97326"/>
                  </a:lnTo>
                  <a:lnTo>
                    <a:pt x="18443" y="119930"/>
                  </a:lnTo>
                  <a:lnTo>
                    <a:pt x="31461" y="152386"/>
                  </a:lnTo>
                  <a:lnTo>
                    <a:pt x="46738" y="167407"/>
                  </a:lnTo>
                  <a:lnTo>
                    <a:pt x="55725" y="173051"/>
                  </a:lnTo>
                  <a:lnTo>
                    <a:pt x="65226" y="174473"/>
                  </a:lnTo>
                  <a:lnTo>
                    <a:pt x="85142" y="169815"/>
                  </a:lnTo>
                  <a:lnTo>
                    <a:pt x="110495" y="154038"/>
                  </a:lnTo>
                  <a:lnTo>
                    <a:pt x="122418" y="138116"/>
                  </a:lnTo>
                  <a:lnTo>
                    <a:pt x="147055" y="78692"/>
                  </a:lnTo>
                  <a:lnTo>
                    <a:pt x="150679" y="68284"/>
                  </a:lnTo>
                  <a:lnTo>
                    <a:pt x="153095" y="66024"/>
                  </a:lnTo>
                  <a:lnTo>
                    <a:pt x="154706" y="69197"/>
                  </a:lnTo>
                  <a:lnTo>
                    <a:pt x="167079" y="121688"/>
                  </a:lnTo>
                  <a:lnTo>
                    <a:pt x="182996" y="169024"/>
                  </a:lnTo>
                  <a:lnTo>
                    <a:pt x="199447" y="231182"/>
                  </a:lnTo>
                  <a:lnTo>
                    <a:pt x="213962" y="289127"/>
                  </a:lnTo>
                  <a:lnTo>
                    <a:pt x="218984" y="339649"/>
                  </a:lnTo>
                  <a:lnTo>
                    <a:pt x="218341" y="398377"/>
                  </a:lnTo>
                  <a:lnTo>
                    <a:pt x="209735" y="418286"/>
                  </a:lnTo>
                  <a:lnTo>
                    <a:pt x="186146" y="442649"/>
                  </a:lnTo>
                  <a:lnTo>
                    <a:pt x="145751" y="459096"/>
                  </a:lnTo>
                  <a:lnTo>
                    <a:pt x="88105" y="466728"/>
                  </a:lnTo>
                  <a:lnTo>
                    <a:pt x="34778" y="471355"/>
                  </a:lnTo>
                  <a:lnTo>
                    <a:pt x="0" y="47913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454268" y="1648828"/>
              <a:ext cx="10530" cy="168457"/>
            </a:xfrm>
            <a:custGeom>
              <a:avLst/>
              <a:gdLst/>
              <a:ahLst/>
              <a:cxnLst/>
              <a:rect l="0" t="0" r="0" b="0"/>
              <a:pathLst>
                <a:path w="10530" h="168457">
                  <a:moveTo>
                    <a:pt x="10529" y="0"/>
                  </a:moveTo>
                  <a:lnTo>
                    <a:pt x="2195" y="37478"/>
                  </a:lnTo>
                  <a:lnTo>
                    <a:pt x="434" y="94491"/>
                  </a:lnTo>
                  <a:lnTo>
                    <a:pt x="57" y="155481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454268" y="149090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559553" y="1564217"/>
              <a:ext cx="210571" cy="222291"/>
            </a:xfrm>
            <a:custGeom>
              <a:avLst/>
              <a:gdLst/>
              <a:ahLst/>
              <a:cxnLst/>
              <a:rect l="0" t="0" r="0" b="0"/>
              <a:pathLst>
                <a:path w="210571" h="222291">
                  <a:moveTo>
                    <a:pt x="0" y="74083"/>
                  </a:moveTo>
                  <a:lnTo>
                    <a:pt x="11453" y="123013"/>
                  </a:lnTo>
                  <a:lnTo>
                    <a:pt x="24749" y="182144"/>
                  </a:lnTo>
                  <a:lnTo>
                    <a:pt x="23970" y="219184"/>
                  </a:lnTo>
                  <a:lnTo>
                    <a:pt x="22999" y="222290"/>
                  </a:lnTo>
                  <a:lnTo>
                    <a:pt x="12838" y="164637"/>
                  </a:lnTo>
                  <a:lnTo>
                    <a:pt x="16574" y="106268"/>
                  </a:lnTo>
                  <a:lnTo>
                    <a:pt x="29747" y="49158"/>
                  </a:lnTo>
                  <a:lnTo>
                    <a:pt x="53666" y="12921"/>
                  </a:lnTo>
                  <a:lnTo>
                    <a:pt x="60344" y="5232"/>
                  </a:lnTo>
                  <a:lnTo>
                    <a:pt x="68305" y="1276"/>
                  </a:lnTo>
                  <a:lnTo>
                    <a:pt x="86510" y="0"/>
                  </a:lnTo>
                  <a:lnTo>
                    <a:pt x="103180" y="6452"/>
                  </a:lnTo>
                  <a:lnTo>
                    <a:pt x="154295" y="49871"/>
                  </a:lnTo>
                  <a:lnTo>
                    <a:pt x="181300" y="86068"/>
                  </a:lnTo>
                  <a:lnTo>
                    <a:pt x="193968" y="117798"/>
                  </a:lnTo>
                  <a:lnTo>
                    <a:pt x="201961" y="163610"/>
                  </a:lnTo>
                  <a:lnTo>
                    <a:pt x="210570" y="1898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5" name="Freeform 44"/>
          <p:cNvSpPr/>
          <p:nvPr/>
        </p:nvSpPr>
        <p:spPr>
          <a:xfrm>
            <a:off x="4107272" y="1259274"/>
            <a:ext cx="147163" cy="663296"/>
          </a:xfrm>
          <a:custGeom>
            <a:avLst/>
            <a:gdLst/>
            <a:ahLst/>
            <a:cxnLst/>
            <a:rect l="0" t="0" r="0" b="0"/>
            <a:pathLst>
              <a:path w="147163" h="663296">
                <a:moveTo>
                  <a:pt x="147162" y="0"/>
                </a:moveTo>
                <a:lnTo>
                  <a:pt x="108789" y="29308"/>
                </a:lnTo>
                <a:lnTo>
                  <a:pt x="66464" y="84952"/>
                </a:lnTo>
                <a:lnTo>
                  <a:pt x="31351" y="148418"/>
                </a:lnTo>
                <a:lnTo>
                  <a:pt x="8862" y="203752"/>
                </a:lnTo>
                <a:lnTo>
                  <a:pt x="2459" y="251314"/>
                </a:lnTo>
                <a:lnTo>
                  <a:pt x="562" y="302451"/>
                </a:lnTo>
                <a:lnTo>
                  <a:pt x="0" y="354647"/>
                </a:lnTo>
                <a:lnTo>
                  <a:pt x="5422" y="407157"/>
                </a:lnTo>
                <a:lnTo>
                  <a:pt x="18905" y="468897"/>
                </a:lnTo>
                <a:lnTo>
                  <a:pt x="42885" y="526153"/>
                </a:lnTo>
                <a:lnTo>
                  <a:pt x="70152" y="582523"/>
                </a:lnTo>
                <a:lnTo>
                  <a:pt x="113407" y="638187"/>
                </a:lnTo>
                <a:lnTo>
                  <a:pt x="136634" y="663295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9" name="Group 48"/>
          <p:cNvGrpSpPr/>
          <p:nvPr/>
        </p:nvGrpSpPr>
        <p:grpSpPr>
          <a:xfrm>
            <a:off x="4290903" y="1248745"/>
            <a:ext cx="500290" cy="747525"/>
            <a:chOff x="4290903" y="1248745"/>
            <a:chExt cx="500290" cy="747525"/>
          </a:xfrm>
        </p:grpSpPr>
        <p:sp>
          <p:nvSpPr>
            <p:cNvPr id="46" name="Freeform 45"/>
            <p:cNvSpPr/>
            <p:nvPr/>
          </p:nvSpPr>
          <p:spPr>
            <a:xfrm>
              <a:off x="4290903" y="1422140"/>
              <a:ext cx="262963" cy="419941"/>
            </a:xfrm>
            <a:custGeom>
              <a:avLst/>
              <a:gdLst/>
              <a:ahLst/>
              <a:cxnLst/>
              <a:rect l="0" t="0" r="0" b="0"/>
              <a:pathLst>
                <a:path w="262963" h="419941">
                  <a:moveTo>
                    <a:pt x="131987" y="5590"/>
                  </a:moveTo>
                  <a:lnTo>
                    <a:pt x="115219" y="0"/>
                  </a:lnTo>
                  <a:lnTo>
                    <a:pt x="107940" y="694"/>
                  </a:lnTo>
                  <a:lnTo>
                    <a:pt x="93614" y="7703"/>
                  </a:lnTo>
                  <a:lnTo>
                    <a:pt x="51288" y="53753"/>
                  </a:lnTo>
                  <a:lnTo>
                    <a:pt x="35806" y="81082"/>
                  </a:lnTo>
                  <a:lnTo>
                    <a:pt x="16448" y="143621"/>
                  </a:lnTo>
                  <a:lnTo>
                    <a:pt x="7779" y="204430"/>
                  </a:lnTo>
                  <a:lnTo>
                    <a:pt x="0" y="263192"/>
                  </a:lnTo>
                  <a:lnTo>
                    <a:pt x="10260" y="320706"/>
                  </a:lnTo>
                  <a:lnTo>
                    <a:pt x="29967" y="373990"/>
                  </a:lnTo>
                  <a:lnTo>
                    <a:pt x="35898" y="384551"/>
                  </a:lnTo>
                  <a:lnTo>
                    <a:pt x="51846" y="399405"/>
                  </a:lnTo>
                  <a:lnTo>
                    <a:pt x="90680" y="418473"/>
                  </a:lnTo>
                  <a:lnTo>
                    <a:pt x="111289" y="419940"/>
                  </a:lnTo>
                  <a:lnTo>
                    <a:pt x="132146" y="415523"/>
                  </a:lnTo>
                  <a:lnTo>
                    <a:pt x="184650" y="387112"/>
                  </a:lnTo>
                  <a:lnTo>
                    <a:pt x="210632" y="361179"/>
                  </a:lnTo>
                  <a:lnTo>
                    <a:pt x="236074" y="310603"/>
                  </a:lnTo>
                  <a:lnTo>
                    <a:pt x="258224" y="247718"/>
                  </a:lnTo>
                  <a:lnTo>
                    <a:pt x="262962" y="226676"/>
                  </a:lnTo>
                  <a:lnTo>
                    <a:pt x="259170" y="168455"/>
                  </a:lnTo>
                  <a:lnTo>
                    <a:pt x="246987" y="111525"/>
                  </a:lnTo>
                  <a:lnTo>
                    <a:pt x="228976" y="59488"/>
                  </a:lnTo>
                  <a:lnTo>
                    <a:pt x="198037" y="20255"/>
                  </a:lnTo>
                  <a:lnTo>
                    <a:pt x="178110" y="12108"/>
                  </a:lnTo>
                  <a:lnTo>
                    <a:pt x="166245" y="9935"/>
                  </a:lnTo>
                  <a:lnTo>
                    <a:pt x="143703" y="13760"/>
                  </a:lnTo>
                  <a:lnTo>
                    <a:pt x="132779" y="18056"/>
                  </a:lnTo>
                  <a:lnTo>
                    <a:pt x="117521" y="32187"/>
                  </a:lnTo>
                  <a:lnTo>
                    <a:pt x="111814" y="40869"/>
                  </a:lnTo>
                  <a:lnTo>
                    <a:pt x="110350" y="48996"/>
                  </a:lnTo>
                  <a:lnTo>
                    <a:pt x="111713" y="56754"/>
                  </a:lnTo>
                  <a:lnTo>
                    <a:pt x="114961" y="64266"/>
                  </a:lnTo>
                  <a:lnTo>
                    <a:pt x="120637" y="68104"/>
                  </a:lnTo>
                  <a:lnTo>
                    <a:pt x="136301" y="69249"/>
                  </a:lnTo>
                  <a:lnTo>
                    <a:pt x="151842" y="62738"/>
                  </a:lnTo>
                  <a:lnTo>
                    <a:pt x="200266" y="29237"/>
                  </a:lnTo>
                  <a:lnTo>
                    <a:pt x="216215" y="161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601874" y="1248745"/>
              <a:ext cx="189319" cy="747525"/>
            </a:xfrm>
            <a:custGeom>
              <a:avLst/>
              <a:gdLst/>
              <a:ahLst/>
              <a:cxnLst/>
              <a:rect l="0" t="0" r="0" b="0"/>
              <a:pathLst>
                <a:path w="189319" h="747525">
                  <a:moveTo>
                    <a:pt x="0" y="0"/>
                  </a:moveTo>
                  <a:lnTo>
                    <a:pt x="24047" y="9575"/>
                  </a:lnTo>
                  <a:lnTo>
                    <a:pt x="45470" y="27534"/>
                  </a:lnTo>
                  <a:lnTo>
                    <a:pt x="87724" y="85967"/>
                  </a:lnTo>
                  <a:lnTo>
                    <a:pt x="115811" y="137907"/>
                  </a:lnTo>
                  <a:lnTo>
                    <a:pt x="143673" y="201131"/>
                  </a:lnTo>
                  <a:lnTo>
                    <a:pt x="161243" y="248068"/>
                  </a:lnTo>
                  <a:lnTo>
                    <a:pt x="178253" y="310091"/>
                  </a:lnTo>
                  <a:lnTo>
                    <a:pt x="187289" y="368009"/>
                  </a:lnTo>
                  <a:lnTo>
                    <a:pt x="188854" y="424115"/>
                  </a:lnTo>
                  <a:lnTo>
                    <a:pt x="189318" y="485192"/>
                  </a:lnTo>
                  <a:lnTo>
                    <a:pt x="183867" y="542154"/>
                  </a:lnTo>
                  <a:lnTo>
                    <a:pt x="164308" y="604228"/>
                  </a:lnTo>
                  <a:lnTo>
                    <a:pt x="144847" y="654617"/>
                  </a:lnTo>
                  <a:lnTo>
                    <a:pt x="122467" y="692310"/>
                  </a:lnTo>
                  <a:lnTo>
                    <a:pt x="84228" y="74752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465004" y="1396144"/>
              <a:ext cx="73700" cy="84229"/>
            </a:xfrm>
            <a:custGeom>
              <a:avLst/>
              <a:gdLst/>
              <a:ahLst/>
              <a:cxnLst/>
              <a:rect l="0" t="0" r="0" b="0"/>
              <a:pathLst>
                <a:path w="73700" h="84229">
                  <a:moveTo>
                    <a:pt x="0" y="84228"/>
                  </a:moveTo>
                  <a:lnTo>
                    <a:pt x="60214" y="20895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50" name="Straight Connector 49"/>
          <p:cNvCxnSpPr/>
          <p:nvPr/>
        </p:nvCxnSpPr>
        <p:spPr>
          <a:xfrm>
            <a:off x="7049134" y="1446402"/>
            <a:ext cx="0" cy="4489451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 flipH="1">
            <a:off x="4711191" y="3689477"/>
            <a:ext cx="4646168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4" name="Group 53"/>
          <p:cNvGrpSpPr/>
          <p:nvPr/>
        </p:nvGrpSpPr>
        <p:grpSpPr>
          <a:xfrm>
            <a:off x="4337350" y="3577649"/>
            <a:ext cx="247745" cy="326384"/>
            <a:chOff x="4337350" y="3577649"/>
            <a:chExt cx="247745" cy="326384"/>
          </a:xfrm>
        </p:grpSpPr>
        <p:sp>
          <p:nvSpPr>
            <p:cNvPr id="52" name="Freeform 51"/>
            <p:cNvSpPr/>
            <p:nvPr/>
          </p:nvSpPr>
          <p:spPr>
            <a:xfrm>
              <a:off x="4337350" y="3619703"/>
              <a:ext cx="247745" cy="263274"/>
            </a:xfrm>
            <a:custGeom>
              <a:avLst/>
              <a:gdLst/>
              <a:ahLst/>
              <a:cxnLst/>
              <a:rect l="0" t="0" r="0" b="0"/>
              <a:pathLst>
                <a:path w="247745" h="263274">
                  <a:moveTo>
                    <a:pt x="5589" y="263273"/>
                  </a:moveTo>
                  <a:lnTo>
                    <a:pt x="0" y="246505"/>
                  </a:lnTo>
                  <a:lnTo>
                    <a:pt x="3272" y="192586"/>
                  </a:lnTo>
                  <a:lnTo>
                    <a:pt x="6072" y="142763"/>
                  </a:lnTo>
                  <a:lnTo>
                    <a:pt x="16906" y="79764"/>
                  </a:lnTo>
                  <a:lnTo>
                    <a:pt x="34939" y="23078"/>
                  </a:lnTo>
                  <a:lnTo>
                    <a:pt x="46319" y="6001"/>
                  </a:lnTo>
                  <a:lnTo>
                    <a:pt x="54969" y="1681"/>
                  </a:lnTo>
                  <a:lnTo>
                    <a:pt x="77059" y="0"/>
                  </a:lnTo>
                  <a:lnTo>
                    <a:pt x="96235" y="6272"/>
                  </a:lnTo>
                  <a:lnTo>
                    <a:pt x="127610" y="29363"/>
                  </a:lnTo>
                  <a:lnTo>
                    <a:pt x="163410" y="77965"/>
                  </a:lnTo>
                  <a:lnTo>
                    <a:pt x="197428" y="136097"/>
                  </a:lnTo>
                  <a:lnTo>
                    <a:pt x="224640" y="183874"/>
                  </a:lnTo>
                  <a:lnTo>
                    <a:pt x="230002" y="188114"/>
                  </a:lnTo>
                  <a:lnTo>
                    <a:pt x="234746" y="189770"/>
                  </a:lnTo>
                  <a:lnTo>
                    <a:pt x="247744" y="1895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427167" y="3577649"/>
              <a:ext cx="157928" cy="326384"/>
            </a:xfrm>
            <a:custGeom>
              <a:avLst/>
              <a:gdLst/>
              <a:ahLst/>
              <a:cxnLst/>
              <a:rect l="0" t="0" r="0" b="0"/>
              <a:pathLst>
                <a:path w="157928" h="326384">
                  <a:moveTo>
                    <a:pt x="157927" y="0"/>
                  </a:moveTo>
                  <a:lnTo>
                    <a:pt x="146749" y="11178"/>
                  </a:lnTo>
                  <a:lnTo>
                    <a:pt x="123599" y="68687"/>
                  </a:lnTo>
                  <a:lnTo>
                    <a:pt x="101353" y="117447"/>
                  </a:lnTo>
                  <a:lnTo>
                    <a:pt x="73573" y="175148"/>
                  </a:lnTo>
                  <a:lnTo>
                    <a:pt x="38516" y="237361"/>
                  </a:lnTo>
                  <a:lnTo>
                    <a:pt x="10467" y="297360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4935035" y="3594363"/>
            <a:ext cx="4175352" cy="252685"/>
            <a:chOff x="4935035" y="3594363"/>
            <a:chExt cx="4175352" cy="252685"/>
          </a:xfrm>
        </p:grpSpPr>
        <p:sp>
          <p:nvSpPr>
            <p:cNvPr id="55" name="Freeform 54"/>
            <p:cNvSpPr/>
            <p:nvPr/>
          </p:nvSpPr>
          <p:spPr>
            <a:xfrm>
              <a:off x="7398704" y="3604891"/>
              <a:ext cx="42115" cy="221099"/>
            </a:xfrm>
            <a:custGeom>
              <a:avLst/>
              <a:gdLst/>
              <a:ahLst/>
              <a:cxnLst/>
              <a:rect l="0" t="0" r="0" b="0"/>
              <a:pathLst>
                <a:path w="42115" h="221099">
                  <a:moveTo>
                    <a:pt x="42114" y="0"/>
                  </a:moveTo>
                  <a:lnTo>
                    <a:pt x="27459" y="55141"/>
                  </a:lnTo>
                  <a:lnTo>
                    <a:pt x="21152" y="113275"/>
                  </a:lnTo>
                  <a:lnTo>
                    <a:pt x="9854" y="176750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840901" y="3604891"/>
              <a:ext cx="1" cy="221099"/>
            </a:xfrm>
            <a:custGeom>
              <a:avLst/>
              <a:gdLst/>
              <a:ahLst/>
              <a:cxnLst/>
              <a:rect l="0" t="0" r="0" b="0"/>
              <a:pathLst>
                <a:path w="1" h="221099">
                  <a:moveTo>
                    <a:pt x="0" y="0"/>
                  </a:moveTo>
                  <a:lnTo>
                    <a:pt x="0" y="54145"/>
                  </a:lnTo>
                  <a:lnTo>
                    <a:pt x="0" y="114681"/>
                  </a:lnTo>
                  <a:lnTo>
                    <a:pt x="0" y="173388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8251512" y="3615420"/>
              <a:ext cx="2" cy="189514"/>
            </a:xfrm>
            <a:custGeom>
              <a:avLst/>
              <a:gdLst/>
              <a:ahLst/>
              <a:cxnLst/>
              <a:rect l="0" t="0" r="0" b="0"/>
              <a:pathLst>
                <a:path w="2" h="189514">
                  <a:moveTo>
                    <a:pt x="0" y="0"/>
                  </a:moveTo>
                  <a:lnTo>
                    <a:pt x="1" y="54144"/>
                  </a:lnTo>
                  <a:lnTo>
                    <a:pt x="1" y="109091"/>
                  </a:lnTo>
                  <a:lnTo>
                    <a:pt x="1" y="169665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8662123" y="3615420"/>
              <a:ext cx="10530" cy="231628"/>
            </a:xfrm>
            <a:custGeom>
              <a:avLst/>
              <a:gdLst/>
              <a:ahLst/>
              <a:cxnLst/>
              <a:rect l="0" t="0" r="0" b="0"/>
              <a:pathLst>
                <a:path w="10530" h="231628">
                  <a:moveTo>
                    <a:pt x="0" y="0"/>
                  </a:moveTo>
                  <a:lnTo>
                    <a:pt x="0" y="58616"/>
                  </a:lnTo>
                  <a:lnTo>
                    <a:pt x="7236" y="120026"/>
                  </a:lnTo>
                  <a:lnTo>
                    <a:pt x="9879" y="178430"/>
                  </a:lnTo>
                  <a:lnTo>
                    <a:pt x="10529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9104321" y="3615420"/>
              <a:ext cx="6066" cy="200042"/>
            </a:xfrm>
            <a:custGeom>
              <a:avLst/>
              <a:gdLst/>
              <a:ahLst/>
              <a:cxnLst/>
              <a:rect l="0" t="0" r="0" b="0"/>
              <a:pathLst>
                <a:path w="6066" h="200042">
                  <a:moveTo>
                    <a:pt x="0" y="0"/>
                  </a:moveTo>
                  <a:lnTo>
                    <a:pt x="0" y="58616"/>
                  </a:lnTo>
                  <a:lnTo>
                    <a:pt x="1169" y="111621"/>
                  </a:lnTo>
                  <a:lnTo>
                    <a:pt x="6065" y="146156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687705" y="3604891"/>
              <a:ext cx="16119" cy="200042"/>
            </a:xfrm>
            <a:custGeom>
              <a:avLst/>
              <a:gdLst/>
              <a:ahLst/>
              <a:cxnLst/>
              <a:rect l="0" t="0" r="0" b="0"/>
              <a:pathLst>
                <a:path w="16119" h="200042">
                  <a:moveTo>
                    <a:pt x="5590" y="0"/>
                  </a:moveTo>
                  <a:lnTo>
                    <a:pt x="0" y="16768"/>
                  </a:lnTo>
                  <a:lnTo>
                    <a:pt x="376" y="34358"/>
                  </a:lnTo>
                  <a:lnTo>
                    <a:pt x="4559" y="85426"/>
                  </a:lnTo>
                  <a:lnTo>
                    <a:pt x="12622" y="143433"/>
                  </a:lnTo>
                  <a:lnTo>
                    <a:pt x="16118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219512" y="3615420"/>
              <a:ext cx="1" cy="178985"/>
            </a:xfrm>
            <a:custGeom>
              <a:avLst/>
              <a:gdLst/>
              <a:ahLst/>
              <a:cxnLst/>
              <a:rect l="0" t="0" r="0" b="0"/>
              <a:pathLst>
                <a:path w="1" h="178985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0" y="141758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787844" y="3594363"/>
              <a:ext cx="7236" cy="231628"/>
            </a:xfrm>
            <a:custGeom>
              <a:avLst/>
              <a:gdLst/>
              <a:ahLst/>
              <a:cxnLst/>
              <a:rect l="0" t="0" r="0" b="0"/>
              <a:pathLst>
                <a:path w="7236" h="231628">
                  <a:moveTo>
                    <a:pt x="0" y="0"/>
                  </a:moveTo>
                  <a:lnTo>
                    <a:pt x="0" y="58617"/>
                  </a:lnTo>
                  <a:lnTo>
                    <a:pt x="7235" y="113961"/>
                  </a:lnTo>
                  <a:lnTo>
                    <a:pt x="6758" y="173766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335118" y="3594363"/>
              <a:ext cx="10530" cy="231628"/>
            </a:xfrm>
            <a:custGeom>
              <a:avLst/>
              <a:gdLst/>
              <a:ahLst/>
              <a:cxnLst/>
              <a:rect l="0" t="0" r="0" b="0"/>
              <a:pathLst>
                <a:path w="10530" h="231628">
                  <a:moveTo>
                    <a:pt x="0" y="0"/>
                  </a:moveTo>
                  <a:lnTo>
                    <a:pt x="0" y="58617"/>
                  </a:lnTo>
                  <a:lnTo>
                    <a:pt x="7236" y="113961"/>
                  </a:lnTo>
                  <a:lnTo>
                    <a:pt x="9553" y="162968"/>
                  </a:lnTo>
                  <a:lnTo>
                    <a:pt x="10336" y="216332"/>
                  </a:lnTo>
                  <a:lnTo>
                    <a:pt x="10529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935035" y="3594363"/>
              <a:ext cx="10530" cy="221099"/>
            </a:xfrm>
            <a:custGeom>
              <a:avLst/>
              <a:gdLst/>
              <a:ahLst/>
              <a:cxnLst/>
              <a:rect l="0" t="0" r="0" b="0"/>
              <a:pathLst>
                <a:path w="10530" h="221099">
                  <a:moveTo>
                    <a:pt x="0" y="0"/>
                  </a:moveTo>
                  <a:lnTo>
                    <a:pt x="0" y="48931"/>
                  </a:lnTo>
                  <a:lnTo>
                    <a:pt x="0" y="108062"/>
                  </a:lnTo>
                  <a:lnTo>
                    <a:pt x="1170" y="163632"/>
                  </a:lnTo>
                  <a:lnTo>
                    <a:pt x="10529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Freeform 65"/>
          <p:cNvSpPr/>
          <p:nvPr/>
        </p:nvSpPr>
        <p:spPr>
          <a:xfrm>
            <a:off x="6977564" y="3299565"/>
            <a:ext cx="178986" cy="1"/>
          </a:xfrm>
          <a:custGeom>
            <a:avLst/>
            <a:gdLst/>
            <a:ahLst/>
            <a:cxnLst/>
            <a:rect l="0" t="0" r="0" b="0"/>
            <a:pathLst>
              <a:path w="178986" h="1">
                <a:moveTo>
                  <a:pt x="178985" y="0"/>
                </a:moveTo>
                <a:lnTo>
                  <a:pt x="120368" y="0"/>
                </a:lnTo>
                <a:lnTo>
                  <a:pt x="66194" y="0"/>
                </a:lnTo>
                <a:lnTo>
                  <a:pt x="19791" y="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Freeform 66"/>
          <p:cNvSpPr/>
          <p:nvPr/>
        </p:nvSpPr>
        <p:spPr>
          <a:xfrm>
            <a:off x="6967035" y="2952125"/>
            <a:ext cx="189515" cy="21058"/>
          </a:xfrm>
          <a:custGeom>
            <a:avLst/>
            <a:gdLst/>
            <a:ahLst/>
            <a:cxnLst/>
            <a:rect l="0" t="0" r="0" b="0"/>
            <a:pathLst>
              <a:path w="189515" h="21058">
                <a:moveTo>
                  <a:pt x="189514" y="0"/>
                </a:moveTo>
                <a:lnTo>
                  <a:pt x="152035" y="8333"/>
                </a:lnTo>
                <a:lnTo>
                  <a:pt x="95023" y="10094"/>
                </a:lnTo>
                <a:lnTo>
                  <a:pt x="38181" y="11612"/>
                </a:lnTo>
                <a:lnTo>
                  <a:pt x="0" y="2105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Freeform 67"/>
          <p:cNvSpPr/>
          <p:nvPr/>
        </p:nvSpPr>
        <p:spPr>
          <a:xfrm>
            <a:off x="6956507" y="2615213"/>
            <a:ext cx="189513" cy="10529"/>
          </a:xfrm>
          <a:custGeom>
            <a:avLst/>
            <a:gdLst/>
            <a:ahLst/>
            <a:cxnLst/>
            <a:rect l="0" t="0" r="0" b="0"/>
            <a:pathLst>
              <a:path w="189513" h="10529">
                <a:moveTo>
                  <a:pt x="189512" y="10528"/>
                </a:moveTo>
                <a:lnTo>
                  <a:pt x="130896" y="4939"/>
                </a:lnTo>
                <a:lnTo>
                  <a:pt x="70656" y="7041"/>
                </a:lnTo>
                <a:lnTo>
                  <a:pt x="25655" y="1737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Freeform 68"/>
          <p:cNvSpPr/>
          <p:nvPr/>
        </p:nvSpPr>
        <p:spPr>
          <a:xfrm>
            <a:off x="6956507" y="2246715"/>
            <a:ext cx="178985" cy="1"/>
          </a:xfrm>
          <a:custGeom>
            <a:avLst/>
            <a:gdLst/>
            <a:ahLst/>
            <a:cxnLst/>
            <a:rect l="0" t="0" r="0" b="0"/>
            <a:pathLst>
              <a:path w="178985" h="1">
                <a:moveTo>
                  <a:pt x="178984" y="0"/>
                </a:moveTo>
                <a:lnTo>
                  <a:pt x="120368" y="0"/>
                </a:lnTo>
                <a:lnTo>
                  <a:pt x="66193" y="0"/>
                </a:lnTo>
                <a:lnTo>
                  <a:pt x="19791" y="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Freeform 69"/>
          <p:cNvSpPr/>
          <p:nvPr/>
        </p:nvSpPr>
        <p:spPr>
          <a:xfrm>
            <a:off x="6903865" y="1867689"/>
            <a:ext cx="221099" cy="16119"/>
          </a:xfrm>
          <a:custGeom>
            <a:avLst/>
            <a:gdLst/>
            <a:ahLst/>
            <a:cxnLst/>
            <a:rect l="0" t="0" r="0" b="0"/>
            <a:pathLst>
              <a:path w="221099" h="16119">
                <a:moveTo>
                  <a:pt x="221098" y="10529"/>
                </a:moveTo>
                <a:lnTo>
                  <a:pt x="204331" y="16118"/>
                </a:lnTo>
                <a:lnTo>
                  <a:pt x="145653" y="12073"/>
                </a:lnTo>
                <a:lnTo>
                  <a:pt x="90902" y="5245"/>
                </a:lnTo>
                <a:lnTo>
                  <a:pt x="37367" y="1036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Freeform 70"/>
          <p:cNvSpPr/>
          <p:nvPr/>
        </p:nvSpPr>
        <p:spPr>
          <a:xfrm>
            <a:off x="6967035" y="4026031"/>
            <a:ext cx="200043" cy="10530"/>
          </a:xfrm>
          <a:custGeom>
            <a:avLst/>
            <a:gdLst/>
            <a:ahLst/>
            <a:cxnLst/>
            <a:rect l="0" t="0" r="0" b="0"/>
            <a:pathLst>
              <a:path w="200043" h="10530">
                <a:moveTo>
                  <a:pt x="200042" y="0"/>
                </a:moveTo>
                <a:lnTo>
                  <a:pt x="157350" y="3119"/>
                </a:lnTo>
                <a:lnTo>
                  <a:pt x="104521" y="9065"/>
                </a:lnTo>
                <a:lnTo>
                  <a:pt x="53402" y="4174"/>
                </a:ln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Freeform 71"/>
          <p:cNvSpPr/>
          <p:nvPr/>
        </p:nvSpPr>
        <p:spPr>
          <a:xfrm>
            <a:off x="6977564" y="4478756"/>
            <a:ext cx="115814" cy="10530"/>
          </a:xfrm>
          <a:custGeom>
            <a:avLst/>
            <a:gdLst/>
            <a:ahLst/>
            <a:cxnLst/>
            <a:rect l="0" t="0" r="0" b="0"/>
            <a:pathLst>
              <a:path w="115814" h="10530">
                <a:moveTo>
                  <a:pt x="115813" y="10529"/>
                </a:moveTo>
                <a:lnTo>
                  <a:pt x="66883" y="7409"/>
                </a:lnTo>
                <a:lnTo>
                  <a:pt x="28396" y="2196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Freeform 72"/>
          <p:cNvSpPr/>
          <p:nvPr/>
        </p:nvSpPr>
        <p:spPr>
          <a:xfrm>
            <a:off x="6977564" y="4942010"/>
            <a:ext cx="157929" cy="10530"/>
          </a:xfrm>
          <a:custGeom>
            <a:avLst/>
            <a:gdLst/>
            <a:ahLst/>
            <a:cxnLst/>
            <a:rect l="0" t="0" r="0" b="0"/>
            <a:pathLst>
              <a:path w="157929" h="10530">
                <a:moveTo>
                  <a:pt x="157928" y="10529"/>
                </a:moveTo>
                <a:lnTo>
                  <a:pt x="120450" y="2195"/>
                </a:lnTo>
                <a:lnTo>
                  <a:pt x="69026" y="434"/>
                </a:lnTo>
                <a:lnTo>
                  <a:pt x="12325" y="58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Freeform 73"/>
          <p:cNvSpPr/>
          <p:nvPr/>
        </p:nvSpPr>
        <p:spPr>
          <a:xfrm>
            <a:off x="6977564" y="5384207"/>
            <a:ext cx="157929" cy="1"/>
          </a:xfrm>
          <a:custGeom>
            <a:avLst/>
            <a:gdLst/>
            <a:ahLst/>
            <a:cxnLst/>
            <a:rect l="0" t="0" r="0" b="0"/>
            <a:pathLst>
              <a:path w="157929" h="1">
                <a:moveTo>
                  <a:pt x="157928" y="0"/>
                </a:moveTo>
                <a:lnTo>
                  <a:pt x="99311" y="0"/>
                </a:lnTo>
                <a:lnTo>
                  <a:pt x="46307" y="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Freeform 74"/>
          <p:cNvSpPr/>
          <p:nvPr/>
        </p:nvSpPr>
        <p:spPr>
          <a:xfrm>
            <a:off x="6988092" y="5764696"/>
            <a:ext cx="147400" cy="9066"/>
          </a:xfrm>
          <a:custGeom>
            <a:avLst/>
            <a:gdLst/>
            <a:ahLst/>
            <a:cxnLst/>
            <a:rect l="0" t="0" r="0" b="0"/>
            <a:pathLst>
              <a:path w="147400" h="9066">
                <a:moveTo>
                  <a:pt x="147399" y="9065"/>
                </a:moveTo>
                <a:lnTo>
                  <a:pt x="88783" y="0"/>
                </a:lnTo>
                <a:lnTo>
                  <a:pt x="32186" y="7063"/>
                </a:lnTo>
                <a:lnTo>
                  <a:pt x="0" y="906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2" name="Group 81"/>
          <p:cNvGrpSpPr/>
          <p:nvPr/>
        </p:nvGrpSpPr>
        <p:grpSpPr>
          <a:xfrm>
            <a:off x="6714352" y="1783461"/>
            <a:ext cx="178985" cy="1631919"/>
            <a:chOff x="6714352" y="1783461"/>
            <a:chExt cx="178985" cy="1631919"/>
          </a:xfrm>
        </p:grpSpPr>
        <p:sp>
          <p:nvSpPr>
            <p:cNvPr id="76" name="Freeform 75"/>
            <p:cNvSpPr/>
            <p:nvPr/>
          </p:nvSpPr>
          <p:spPr>
            <a:xfrm>
              <a:off x="6882807" y="3257451"/>
              <a:ext cx="10530" cy="157929"/>
            </a:xfrm>
            <a:custGeom>
              <a:avLst/>
              <a:gdLst/>
              <a:ahLst/>
              <a:cxnLst/>
              <a:rect l="0" t="0" r="0" b="0"/>
              <a:pathLst>
                <a:path w="10530" h="157929">
                  <a:moveTo>
                    <a:pt x="0" y="0"/>
                  </a:moveTo>
                  <a:lnTo>
                    <a:pt x="0" y="58617"/>
                  </a:lnTo>
                  <a:lnTo>
                    <a:pt x="1170" y="111621"/>
                  </a:lnTo>
                  <a:lnTo>
                    <a:pt x="10529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761010" y="2898819"/>
              <a:ext cx="132326" cy="222003"/>
            </a:xfrm>
            <a:custGeom>
              <a:avLst/>
              <a:gdLst/>
              <a:ahLst/>
              <a:cxnLst/>
              <a:rect l="0" t="0" r="0" b="0"/>
              <a:pathLst>
                <a:path w="132326" h="222003">
                  <a:moveTo>
                    <a:pt x="48098" y="21720"/>
                  </a:moveTo>
                  <a:lnTo>
                    <a:pt x="36919" y="38488"/>
                  </a:lnTo>
                  <a:lnTo>
                    <a:pt x="33626" y="38748"/>
                  </a:lnTo>
                  <a:lnTo>
                    <a:pt x="31431" y="34242"/>
                  </a:lnTo>
                  <a:lnTo>
                    <a:pt x="29967" y="26558"/>
                  </a:lnTo>
                  <a:lnTo>
                    <a:pt x="31331" y="19096"/>
                  </a:lnTo>
                  <a:lnTo>
                    <a:pt x="39086" y="4566"/>
                  </a:lnTo>
                  <a:lnTo>
                    <a:pt x="45600" y="925"/>
                  </a:lnTo>
                  <a:lnTo>
                    <a:pt x="62195" y="0"/>
                  </a:lnTo>
                  <a:lnTo>
                    <a:pt x="69194" y="3730"/>
                  </a:lnTo>
                  <a:lnTo>
                    <a:pt x="80091" y="17234"/>
                  </a:lnTo>
                  <a:lnTo>
                    <a:pt x="92802" y="50157"/>
                  </a:lnTo>
                  <a:lnTo>
                    <a:pt x="99172" y="103203"/>
                  </a:lnTo>
                  <a:lnTo>
                    <a:pt x="97936" y="142439"/>
                  </a:lnTo>
                  <a:lnTo>
                    <a:pt x="72019" y="200119"/>
                  </a:lnTo>
                  <a:lnTo>
                    <a:pt x="60289" y="216432"/>
                  </a:lnTo>
                  <a:lnTo>
                    <a:pt x="52716" y="220548"/>
                  </a:lnTo>
                  <a:lnTo>
                    <a:pt x="34942" y="222002"/>
                  </a:lnTo>
                  <a:lnTo>
                    <a:pt x="18464" y="215629"/>
                  </a:lnTo>
                  <a:lnTo>
                    <a:pt x="10795" y="210654"/>
                  </a:lnTo>
                  <a:lnTo>
                    <a:pt x="5682" y="202658"/>
                  </a:lnTo>
                  <a:lnTo>
                    <a:pt x="0" y="181296"/>
                  </a:lnTo>
                  <a:lnTo>
                    <a:pt x="1995" y="172558"/>
                  </a:lnTo>
                  <a:lnTo>
                    <a:pt x="6834" y="165562"/>
                  </a:lnTo>
                  <a:lnTo>
                    <a:pt x="13570" y="159729"/>
                  </a:lnTo>
                  <a:lnTo>
                    <a:pt x="22739" y="157010"/>
                  </a:lnTo>
                  <a:lnTo>
                    <a:pt x="45406" y="157108"/>
                  </a:lnTo>
                  <a:lnTo>
                    <a:pt x="100386" y="178181"/>
                  </a:lnTo>
                  <a:lnTo>
                    <a:pt x="132325" y="19017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735409" y="2612158"/>
              <a:ext cx="101328" cy="192569"/>
            </a:xfrm>
            <a:custGeom>
              <a:avLst/>
              <a:gdLst/>
              <a:ahLst/>
              <a:cxnLst/>
              <a:rect l="0" t="0" r="0" b="0"/>
              <a:pathLst>
                <a:path w="101328" h="192569">
                  <a:moveTo>
                    <a:pt x="52642" y="13583"/>
                  </a:moveTo>
                  <a:lnTo>
                    <a:pt x="28595" y="23158"/>
                  </a:lnTo>
                  <a:lnTo>
                    <a:pt x="14268" y="33827"/>
                  </a:lnTo>
                  <a:lnTo>
                    <a:pt x="10683" y="32928"/>
                  </a:lnTo>
                  <a:lnTo>
                    <a:pt x="9461" y="27649"/>
                  </a:lnTo>
                  <a:lnTo>
                    <a:pt x="9816" y="19451"/>
                  </a:lnTo>
                  <a:lnTo>
                    <a:pt x="13563" y="12816"/>
                  </a:lnTo>
                  <a:lnTo>
                    <a:pt x="27085" y="2324"/>
                  </a:lnTo>
                  <a:lnTo>
                    <a:pt x="44793" y="0"/>
                  </a:lnTo>
                  <a:lnTo>
                    <a:pt x="54429" y="1018"/>
                  </a:lnTo>
                  <a:lnTo>
                    <a:pt x="62022" y="5207"/>
                  </a:lnTo>
                  <a:lnTo>
                    <a:pt x="73578" y="19219"/>
                  </a:lnTo>
                  <a:lnTo>
                    <a:pt x="76375" y="37145"/>
                  </a:lnTo>
                  <a:lnTo>
                    <a:pt x="75483" y="46838"/>
                  </a:lnTo>
                  <a:lnTo>
                    <a:pt x="68253" y="63848"/>
                  </a:lnTo>
                  <a:lnTo>
                    <a:pt x="63049" y="71660"/>
                  </a:lnTo>
                  <a:lnTo>
                    <a:pt x="63089" y="75697"/>
                  </a:lnTo>
                  <a:lnTo>
                    <a:pt x="66626" y="77219"/>
                  </a:lnTo>
                  <a:lnTo>
                    <a:pt x="72493" y="77064"/>
                  </a:lnTo>
                  <a:lnTo>
                    <a:pt x="78744" y="80470"/>
                  </a:lnTo>
                  <a:lnTo>
                    <a:pt x="91929" y="93614"/>
                  </a:lnTo>
                  <a:lnTo>
                    <a:pt x="99349" y="114273"/>
                  </a:lnTo>
                  <a:lnTo>
                    <a:pt x="101327" y="126333"/>
                  </a:lnTo>
                  <a:lnTo>
                    <a:pt x="97287" y="149092"/>
                  </a:lnTo>
                  <a:lnTo>
                    <a:pt x="92933" y="160074"/>
                  </a:lnTo>
                  <a:lnTo>
                    <a:pt x="78738" y="175396"/>
                  </a:lnTo>
                  <a:lnTo>
                    <a:pt x="70039" y="181120"/>
                  </a:lnTo>
                  <a:lnTo>
                    <a:pt x="35440" y="189176"/>
                  </a:lnTo>
                  <a:lnTo>
                    <a:pt x="0" y="1925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842889" y="2204601"/>
              <a:ext cx="8334" cy="189514"/>
            </a:xfrm>
            <a:custGeom>
              <a:avLst/>
              <a:gdLst/>
              <a:ahLst/>
              <a:cxnLst/>
              <a:rect l="0" t="0" r="0" b="0"/>
              <a:pathLst>
                <a:path w="8334" h="189514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7443" y="134567"/>
                  </a:lnTo>
                  <a:lnTo>
                    <a:pt x="8333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752215" y="2267772"/>
              <a:ext cx="88480" cy="75929"/>
            </a:xfrm>
            <a:custGeom>
              <a:avLst/>
              <a:gdLst/>
              <a:ahLst/>
              <a:cxnLst/>
              <a:rect l="0" t="0" r="0" b="0"/>
              <a:pathLst>
                <a:path w="88480" h="75929">
                  <a:moveTo>
                    <a:pt x="88479" y="42114"/>
                  </a:moveTo>
                  <a:lnTo>
                    <a:pt x="64432" y="51689"/>
                  </a:lnTo>
                  <a:lnTo>
                    <a:pt x="29699" y="71778"/>
                  </a:lnTo>
                  <a:lnTo>
                    <a:pt x="17707" y="75928"/>
                  </a:lnTo>
                  <a:lnTo>
                    <a:pt x="9712" y="74016"/>
                  </a:lnTo>
                  <a:lnTo>
                    <a:pt x="4382" y="68061"/>
                  </a:lnTo>
                  <a:lnTo>
                    <a:pt x="829" y="59412"/>
                  </a:lnTo>
                  <a:lnTo>
                    <a:pt x="0" y="40443"/>
                  </a:lnTo>
                  <a:lnTo>
                    <a:pt x="425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714352" y="1783461"/>
              <a:ext cx="116067" cy="216400"/>
            </a:xfrm>
            <a:custGeom>
              <a:avLst/>
              <a:gdLst/>
              <a:ahLst/>
              <a:cxnLst/>
              <a:rect l="0" t="0" r="0" b="0"/>
              <a:pathLst>
                <a:path w="116067" h="216400">
                  <a:moveTo>
                    <a:pt x="105284" y="0"/>
                  </a:moveTo>
                  <a:lnTo>
                    <a:pt x="52579" y="19128"/>
                  </a:lnTo>
                  <a:lnTo>
                    <a:pt x="36626" y="30338"/>
                  </a:lnTo>
                  <a:lnTo>
                    <a:pt x="27977" y="49359"/>
                  </a:lnTo>
                  <a:lnTo>
                    <a:pt x="22424" y="99697"/>
                  </a:lnTo>
                  <a:lnTo>
                    <a:pt x="24307" y="106239"/>
                  </a:lnTo>
                  <a:lnTo>
                    <a:pt x="27903" y="108261"/>
                  </a:lnTo>
                  <a:lnTo>
                    <a:pt x="32640" y="107269"/>
                  </a:lnTo>
                  <a:lnTo>
                    <a:pt x="56075" y="111462"/>
                  </a:lnTo>
                  <a:lnTo>
                    <a:pt x="85245" y="125703"/>
                  </a:lnTo>
                  <a:lnTo>
                    <a:pt x="110525" y="150329"/>
                  </a:lnTo>
                  <a:lnTo>
                    <a:pt x="114628" y="159881"/>
                  </a:lnTo>
                  <a:lnTo>
                    <a:pt x="116066" y="179853"/>
                  </a:lnTo>
                  <a:lnTo>
                    <a:pt x="109687" y="197308"/>
                  </a:lnTo>
                  <a:lnTo>
                    <a:pt x="104710" y="205238"/>
                  </a:lnTo>
                  <a:lnTo>
                    <a:pt x="96712" y="210525"/>
                  </a:lnTo>
                  <a:lnTo>
                    <a:pt x="75348" y="216399"/>
                  </a:lnTo>
                  <a:lnTo>
                    <a:pt x="13966" y="212147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7398704" y="3868104"/>
            <a:ext cx="1782577" cy="235981"/>
            <a:chOff x="7398704" y="3868104"/>
            <a:chExt cx="1782577" cy="235981"/>
          </a:xfrm>
        </p:grpSpPr>
        <p:sp>
          <p:nvSpPr>
            <p:cNvPr id="83" name="Freeform 82"/>
            <p:cNvSpPr/>
            <p:nvPr/>
          </p:nvSpPr>
          <p:spPr>
            <a:xfrm>
              <a:off x="7398704" y="3889161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14654" y="53027"/>
                  </a:lnTo>
                  <a:lnTo>
                    <a:pt x="20214" y="107430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774526" y="3899866"/>
              <a:ext cx="150604" cy="190943"/>
            </a:xfrm>
            <a:custGeom>
              <a:avLst/>
              <a:gdLst/>
              <a:ahLst/>
              <a:cxnLst/>
              <a:rect l="0" t="0" r="0" b="0"/>
              <a:pathLst>
                <a:path w="150604" h="190943">
                  <a:moveTo>
                    <a:pt x="24261" y="41937"/>
                  </a:moveTo>
                  <a:lnTo>
                    <a:pt x="24261" y="19580"/>
                  </a:lnTo>
                  <a:lnTo>
                    <a:pt x="27771" y="11825"/>
                  </a:lnTo>
                  <a:lnTo>
                    <a:pt x="41029" y="88"/>
                  </a:lnTo>
                  <a:lnTo>
                    <a:pt x="48308" y="0"/>
                  </a:lnTo>
                  <a:lnTo>
                    <a:pt x="55499" y="3450"/>
                  </a:lnTo>
                  <a:lnTo>
                    <a:pt x="68561" y="16643"/>
                  </a:lnTo>
                  <a:lnTo>
                    <a:pt x="78264" y="34205"/>
                  </a:lnTo>
                  <a:lnTo>
                    <a:pt x="85621" y="82481"/>
                  </a:lnTo>
                  <a:lnTo>
                    <a:pt x="83954" y="133957"/>
                  </a:lnTo>
                  <a:lnTo>
                    <a:pt x="77697" y="155365"/>
                  </a:lnTo>
                  <a:lnTo>
                    <a:pt x="67117" y="172678"/>
                  </a:lnTo>
                  <a:lnTo>
                    <a:pt x="51497" y="185052"/>
                  </a:lnTo>
                  <a:lnTo>
                    <a:pt x="42418" y="189990"/>
                  </a:lnTo>
                  <a:lnTo>
                    <a:pt x="34026" y="190942"/>
                  </a:lnTo>
                  <a:lnTo>
                    <a:pt x="18462" y="185760"/>
                  </a:lnTo>
                  <a:lnTo>
                    <a:pt x="6866" y="172539"/>
                  </a:lnTo>
                  <a:lnTo>
                    <a:pt x="2135" y="164100"/>
                  </a:lnTo>
                  <a:lnTo>
                    <a:pt x="0" y="145365"/>
                  </a:lnTo>
                  <a:lnTo>
                    <a:pt x="1068" y="135456"/>
                  </a:lnTo>
                  <a:lnTo>
                    <a:pt x="5289" y="127680"/>
                  </a:lnTo>
                  <a:lnTo>
                    <a:pt x="19339" y="115920"/>
                  </a:lnTo>
                  <a:lnTo>
                    <a:pt x="27999" y="113486"/>
                  </a:lnTo>
                  <a:lnTo>
                    <a:pt x="46979" y="113901"/>
                  </a:lnTo>
                  <a:lnTo>
                    <a:pt x="63993" y="121105"/>
                  </a:lnTo>
                  <a:lnTo>
                    <a:pt x="99570" y="139204"/>
                  </a:lnTo>
                  <a:lnTo>
                    <a:pt x="150603" y="14722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8177813" y="3871031"/>
              <a:ext cx="109362" cy="189486"/>
            </a:xfrm>
            <a:custGeom>
              <a:avLst/>
              <a:gdLst/>
              <a:ahLst/>
              <a:cxnLst/>
              <a:rect l="0" t="0" r="0" b="0"/>
              <a:pathLst>
                <a:path w="109362" h="189486">
                  <a:moveTo>
                    <a:pt x="21057" y="18130"/>
                  </a:moveTo>
                  <a:lnTo>
                    <a:pt x="32235" y="6952"/>
                  </a:lnTo>
                  <a:lnTo>
                    <a:pt x="50201" y="1463"/>
                  </a:lnTo>
                  <a:lnTo>
                    <a:pt x="61543" y="0"/>
                  </a:lnTo>
                  <a:lnTo>
                    <a:pt x="69105" y="3703"/>
                  </a:lnTo>
                  <a:lnTo>
                    <a:pt x="74146" y="10852"/>
                  </a:lnTo>
                  <a:lnTo>
                    <a:pt x="77506" y="20297"/>
                  </a:lnTo>
                  <a:lnTo>
                    <a:pt x="77407" y="28933"/>
                  </a:lnTo>
                  <a:lnTo>
                    <a:pt x="71057" y="44768"/>
                  </a:lnTo>
                  <a:lnTo>
                    <a:pt x="71938" y="51097"/>
                  </a:lnTo>
                  <a:lnTo>
                    <a:pt x="76035" y="56485"/>
                  </a:lnTo>
                  <a:lnTo>
                    <a:pt x="82275" y="61247"/>
                  </a:lnTo>
                  <a:lnTo>
                    <a:pt x="96647" y="84718"/>
                  </a:lnTo>
                  <a:lnTo>
                    <a:pt x="108315" y="113899"/>
                  </a:lnTo>
                  <a:lnTo>
                    <a:pt x="109361" y="134393"/>
                  </a:lnTo>
                  <a:lnTo>
                    <a:pt x="104757" y="154030"/>
                  </a:lnTo>
                  <a:lnTo>
                    <a:pt x="94911" y="170557"/>
                  </a:lnTo>
                  <a:lnTo>
                    <a:pt x="76498" y="182581"/>
                  </a:lnTo>
                  <a:lnTo>
                    <a:pt x="53886" y="189485"/>
                  </a:lnTo>
                  <a:lnTo>
                    <a:pt x="0" y="186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8687932" y="3910218"/>
              <a:ext cx="16307" cy="168457"/>
            </a:xfrm>
            <a:custGeom>
              <a:avLst/>
              <a:gdLst/>
              <a:ahLst/>
              <a:cxnLst/>
              <a:rect l="0" t="0" r="0" b="0"/>
              <a:pathLst>
                <a:path w="16307" h="168457">
                  <a:moveTo>
                    <a:pt x="16306" y="0"/>
                  </a:moveTo>
                  <a:lnTo>
                    <a:pt x="7972" y="37477"/>
                  </a:lnTo>
                  <a:lnTo>
                    <a:pt x="0" y="94146"/>
                  </a:lnTo>
                  <a:lnTo>
                    <a:pt x="4290" y="136750"/>
                  </a:lnTo>
                  <a:lnTo>
                    <a:pt x="5777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8594188" y="3941803"/>
              <a:ext cx="78465" cy="87488"/>
            </a:xfrm>
            <a:custGeom>
              <a:avLst/>
              <a:gdLst/>
              <a:ahLst/>
              <a:cxnLst/>
              <a:rect l="0" t="0" r="0" b="0"/>
              <a:pathLst>
                <a:path w="78465" h="87488">
                  <a:moveTo>
                    <a:pt x="78464" y="52643"/>
                  </a:moveTo>
                  <a:lnTo>
                    <a:pt x="60484" y="68284"/>
                  </a:lnTo>
                  <a:lnTo>
                    <a:pt x="14312" y="87487"/>
                  </a:lnTo>
                  <a:lnTo>
                    <a:pt x="7620" y="85231"/>
                  </a:lnTo>
                  <a:lnTo>
                    <a:pt x="3159" y="79047"/>
                  </a:lnTo>
                  <a:lnTo>
                    <a:pt x="185" y="70246"/>
                  </a:lnTo>
                  <a:lnTo>
                    <a:pt x="0" y="51108"/>
                  </a:lnTo>
                  <a:lnTo>
                    <a:pt x="476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9059830" y="3868104"/>
              <a:ext cx="121451" cy="235981"/>
            </a:xfrm>
            <a:custGeom>
              <a:avLst/>
              <a:gdLst/>
              <a:ahLst/>
              <a:cxnLst/>
              <a:rect l="0" t="0" r="0" b="0"/>
              <a:pathLst>
                <a:path w="121451" h="235981">
                  <a:moveTo>
                    <a:pt x="97134" y="0"/>
                  </a:moveTo>
                  <a:lnTo>
                    <a:pt x="85955" y="11178"/>
                  </a:lnTo>
                  <a:lnTo>
                    <a:pt x="67989" y="16667"/>
                  </a:lnTo>
                  <a:lnTo>
                    <a:pt x="23917" y="25779"/>
                  </a:lnTo>
                  <a:lnTo>
                    <a:pt x="15567" y="31224"/>
                  </a:lnTo>
                  <a:lnTo>
                    <a:pt x="3170" y="46633"/>
                  </a:lnTo>
                  <a:lnTo>
                    <a:pt x="0" y="65179"/>
                  </a:lnTo>
                  <a:lnTo>
                    <a:pt x="7497" y="105682"/>
                  </a:lnTo>
                  <a:lnTo>
                    <a:pt x="11640" y="110229"/>
                  </a:lnTo>
                  <a:lnTo>
                    <a:pt x="16741" y="110920"/>
                  </a:lnTo>
                  <a:lnTo>
                    <a:pt x="30988" y="107789"/>
                  </a:lnTo>
                  <a:lnTo>
                    <a:pt x="52918" y="106398"/>
                  </a:lnTo>
                  <a:lnTo>
                    <a:pt x="72023" y="112018"/>
                  </a:lnTo>
                  <a:lnTo>
                    <a:pt x="103352" y="134691"/>
                  </a:lnTo>
                  <a:lnTo>
                    <a:pt x="119384" y="160401"/>
                  </a:lnTo>
                  <a:lnTo>
                    <a:pt x="121450" y="180084"/>
                  </a:lnTo>
                  <a:lnTo>
                    <a:pt x="117300" y="200530"/>
                  </a:lnTo>
                  <a:lnTo>
                    <a:pt x="107656" y="221315"/>
                  </a:lnTo>
                  <a:lnTo>
                    <a:pt x="99469" y="228262"/>
                  </a:lnTo>
                  <a:lnTo>
                    <a:pt x="77895" y="235980"/>
                  </a:lnTo>
                  <a:lnTo>
                    <a:pt x="23434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2" name="Group 91"/>
          <p:cNvGrpSpPr/>
          <p:nvPr/>
        </p:nvGrpSpPr>
        <p:grpSpPr>
          <a:xfrm>
            <a:off x="6777522" y="3973389"/>
            <a:ext cx="136872" cy="189514"/>
            <a:chOff x="6777522" y="3973389"/>
            <a:chExt cx="136872" cy="189514"/>
          </a:xfrm>
        </p:grpSpPr>
        <p:sp>
          <p:nvSpPr>
            <p:cNvPr id="90" name="Freeform 89"/>
            <p:cNvSpPr/>
            <p:nvPr/>
          </p:nvSpPr>
          <p:spPr>
            <a:xfrm>
              <a:off x="6777522" y="4110259"/>
              <a:ext cx="63173" cy="21058"/>
            </a:xfrm>
            <a:custGeom>
              <a:avLst/>
              <a:gdLst/>
              <a:ahLst/>
              <a:cxnLst/>
              <a:rect l="0" t="0" r="0" b="0"/>
              <a:pathLst>
                <a:path w="63173" h="21058">
                  <a:moveTo>
                    <a:pt x="63172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893336" y="3973389"/>
              <a:ext cx="21058" cy="189514"/>
            </a:xfrm>
            <a:custGeom>
              <a:avLst/>
              <a:gdLst/>
              <a:ahLst/>
              <a:cxnLst/>
              <a:rect l="0" t="0" r="0" b="0"/>
              <a:pathLst>
                <a:path w="21058" h="189514">
                  <a:moveTo>
                    <a:pt x="0" y="0"/>
                  </a:moveTo>
                  <a:lnTo>
                    <a:pt x="3120" y="48931"/>
                  </a:lnTo>
                  <a:lnTo>
                    <a:pt x="8334" y="96776"/>
                  </a:lnTo>
                  <a:lnTo>
                    <a:pt x="15684" y="154167"/>
                  </a:lnTo>
                  <a:lnTo>
                    <a:pt x="21057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6672237" y="4457421"/>
            <a:ext cx="242157" cy="210828"/>
            <a:chOff x="6672237" y="4457421"/>
            <a:chExt cx="242157" cy="210828"/>
          </a:xfrm>
        </p:grpSpPr>
        <p:sp>
          <p:nvSpPr>
            <p:cNvPr id="93" name="Freeform 92"/>
            <p:cNvSpPr/>
            <p:nvPr/>
          </p:nvSpPr>
          <p:spPr>
            <a:xfrm>
              <a:off x="6672237" y="4573513"/>
              <a:ext cx="63173" cy="21058"/>
            </a:xfrm>
            <a:custGeom>
              <a:avLst/>
              <a:gdLst/>
              <a:ahLst/>
              <a:cxnLst/>
              <a:rect l="0" t="0" r="0" b="0"/>
              <a:pathLst>
                <a:path w="63173" h="21058">
                  <a:moveTo>
                    <a:pt x="63172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756465" y="4457421"/>
              <a:ext cx="157929" cy="210828"/>
            </a:xfrm>
            <a:custGeom>
              <a:avLst/>
              <a:gdLst/>
              <a:ahLst/>
              <a:cxnLst/>
              <a:rect l="0" t="0" r="0" b="0"/>
              <a:pathLst>
                <a:path w="157929" h="210828">
                  <a:moveTo>
                    <a:pt x="0" y="52921"/>
                  </a:moveTo>
                  <a:lnTo>
                    <a:pt x="9576" y="21638"/>
                  </a:lnTo>
                  <a:lnTo>
                    <a:pt x="20243" y="5482"/>
                  </a:lnTo>
                  <a:lnTo>
                    <a:pt x="27534" y="1408"/>
                  </a:lnTo>
                  <a:lnTo>
                    <a:pt x="44993" y="0"/>
                  </a:lnTo>
                  <a:lnTo>
                    <a:pt x="53392" y="3602"/>
                  </a:lnTo>
                  <a:lnTo>
                    <a:pt x="68964" y="16964"/>
                  </a:lnTo>
                  <a:lnTo>
                    <a:pt x="77444" y="40839"/>
                  </a:lnTo>
                  <a:lnTo>
                    <a:pt x="82888" y="98238"/>
                  </a:lnTo>
                  <a:lnTo>
                    <a:pt x="75558" y="153466"/>
                  </a:lnTo>
                  <a:lnTo>
                    <a:pt x="65022" y="187217"/>
                  </a:lnTo>
                  <a:lnTo>
                    <a:pt x="53855" y="204635"/>
                  </a:lnTo>
                  <a:lnTo>
                    <a:pt x="45262" y="209046"/>
                  </a:lnTo>
                  <a:lnTo>
                    <a:pt x="23236" y="210827"/>
                  </a:lnTo>
                  <a:lnTo>
                    <a:pt x="15491" y="206155"/>
                  </a:lnTo>
                  <a:lnTo>
                    <a:pt x="10328" y="198361"/>
                  </a:lnTo>
                  <a:lnTo>
                    <a:pt x="6884" y="188485"/>
                  </a:lnTo>
                  <a:lnTo>
                    <a:pt x="9300" y="168154"/>
                  </a:lnTo>
                  <a:lnTo>
                    <a:pt x="13219" y="157819"/>
                  </a:lnTo>
                  <a:lnTo>
                    <a:pt x="20512" y="150929"/>
                  </a:lnTo>
                  <a:lnTo>
                    <a:pt x="41092" y="143274"/>
                  </a:lnTo>
                  <a:lnTo>
                    <a:pt x="62717" y="142990"/>
                  </a:lnTo>
                  <a:lnTo>
                    <a:pt x="115754" y="153126"/>
                  </a:lnTo>
                  <a:lnTo>
                    <a:pt x="157928" y="14767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8" name="Group 97"/>
          <p:cNvGrpSpPr/>
          <p:nvPr/>
        </p:nvGrpSpPr>
        <p:grpSpPr>
          <a:xfrm>
            <a:off x="6703823" y="4917691"/>
            <a:ext cx="164499" cy="234890"/>
            <a:chOff x="6703823" y="4917691"/>
            <a:chExt cx="164499" cy="234890"/>
          </a:xfrm>
        </p:grpSpPr>
        <p:sp>
          <p:nvSpPr>
            <p:cNvPr id="96" name="Freeform 95"/>
            <p:cNvSpPr/>
            <p:nvPr/>
          </p:nvSpPr>
          <p:spPr>
            <a:xfrm>
              <a:off x="6703823" y="5026238"/>
              <a:ext cx="42115" cy="21059"/>
            </a:xfrm>
            <a:custGeom>
              <a:avLst/>
              <a:gdLst/>
              <a:ahLst/>
              <a:cxnLst/>
              <a:rect l="0" t="0" r="0" b="0"/>
              <a:pathLst>
                <a:path w="42115" h="21059">
                  <a:moveTo>
                    <a:pt x="42114" y="0"/>
                  </a:moveTo>
                  <a:lnTo>
                    <a:pt x="13994" y="11453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766994" y="4917691"/>
              <a:ext cx="101328" cy="234890"/>
            </a:xfrm>
            <a:custGeom>
              <a:avLst/>
              <a:gdLst/>
              <a:ahLst/>
              <a:cxnLst/>
              <a:rect l="0" t="0" r="0" b="0"/>
              <a:pathLst>
                <a:path w="101328" h="234890">
                  <a:moveTo>
                    <a:pt x="0" y="34848"/>
                  </a:moveTo>
                  <a:lnTo>
                    <a:pt x="5589" y="18080"/>
                  </a:lnTo>
                  <a:lnTo>
                    <a:pt x="17692" y="6728"/>
                  </a:lnTo>
                  <a:lnTo>
                    <a:pt x="25833" y="2063"/>
                  </a:lnTo>
                  <a:lnTo>
                    <a:pt x="44237" y="0"/>
                  </a:lnTo>
                  <a:lnTo>
                    <a:pt x="54057" y="1087"/>
                  </a:lnTo>
                  <a:lnTo>
                    <a:pt x="61775" y="5322"/>
                  </a:lnTo>
                  <a:lnTo>
                    <a:pt x="73469" y="19385"/>
                  </a:lnTo>
                  <a:lnTo>
                    <a:pt x="75885" y="28049"/>
                  </a:lnTo>
                  <a:lnTo>
                    <a:pt x="75451" y="47034"/>
                  </a:lnTo>
                  <a:lnTo>
                    <a:pt x="68239" y="64051"/>
                  </a:lnTo>
                  <a:lnTo>
                    <a:pt x="63040" y="71864"/>
                  </a:lnTo>
                  <a:lnTo>
                    <a:pt x="63084" y="79412"/>
                  </a:lnTo>
                  <a:lnTo>
                    <a:pt x="66622" y="86784"/>
                  </a:lnTo>
                  <a:lnTo>
                    <a:pt x="91929" y="121016"/>
                  </a:lnTo>
                  <a:lnTo>
                    <a:pt x="99349" y="144115"/>
                  </a:lnTo>
                  <a:lnTo>
                    <a:pt x="101327" y="156826"/>
                  </a:lnTo>
                  <a:lnTo>
                    <a:pt x="97287" y="180307"/>
                  </a:lnTo>
                  <a:lnTo>
                    <a:pt x="81859" y="210138"/>
                  </a:lnTo>
                  <a:lnTo>
                    <a:pt x="69137" y="223888"/>
                  </a:lnTo>
                  <a:lnTo>
                    <a:pt x="42114" y="2348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6724880" y="5384207"/>
            <a:ext cx="189514" cy="178986"/>
            <a:chOff x="6724880" y="5384207"/>
            <a:chExt cx="189514" cy="178986"/>
          </a:xfrm>
        </p:grpSpPr>
        <p:sp>
          <p:nvSpPr>
            <p:cNvPr id="99" name="Freeform 98"/>
            <p:cNvSpPr/>
            <p:nvPr/>
          </p:nvSpPr>
          <p:spPr>
            <a:xfrm>
              <a:off x="6724880" y="5478964"/>
              <a:ext cx="42115" cy="42115"/>
            </a:xfrm>
            <a:custGeom>
              <a:avLst/>
              <a:gdLst/>
              <a:ahLst/>
              <a:cxnLst/>
              <a:rect l="0" t="0" r="0" b="0"/>
              <a:pathLst>
                <a:path w="42115" h="42115">
                  <a:moveTo>
                    <a:pt x="42114" y="0"/>
                  </a:move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6887747" y="5384207"/>
              <a:ext cx="26647" cy="178986"/>
            </a:xfrm>
            <a:custGeom>
              <a:avLst/>
              <a:gdLst/>
              <a:ahLst/>
              <a:cxnLst/>
              <a:rect l="0" t="0" r="0" b="0"/>
              <a:pathLst>
                <a:path w="26647" h="178986">
                  <a:moveTo>
                    <a:pt x="5588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6072" y="91829"/>
                  </a:lnTo>
                  <a:lnTo>
                    <a:pt x="20152" y="147014"/>
                  </a:lnTo>
                  <a:lnTo>
                    <a:pt x="26646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798580" y="5426321"/>
              <a:ext cx="84228" cy="56769"/>
            </a:xfrm>
            <a:custGeom>
              <a:avLst/>
              <a:gdLst/>
              <a:ahLst/>
              <a:cxnLst/>
              <a:rect l="0" t="0" r="0" b="0"/>
              <a:pathLst>
                <a:path w="84228" h="56769">
                  <a:moveTo>
                    <a:pt x="84227" y="42114"/>
                  </a:moveTo>
                  <a:lnTo>
                    <a:pt x="31200" y="56768"/>
                  </a:lnTo>
                  <a:lnTo>
                    <a:pt x="23140" y="55393"/>
                  </a:lnTo>
                  <a:lnTo>
                    <a:pt x="16596" y="50967"/>
                  </a:lnTo>
                  <a:lnTo>
                    <a:pt x="11064" y="44507"/>
                  </a:lnTo>
                  <a:lnTo>
                    <a:pt x="4917" y="2797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5" name="Group 104"/>
          <p:cNvGrpSpPr/>
          <p:nvPr/>
        </p:nvGrpSpPr>
        <p:grpSpPr>
          <a:xfrm>
            <a:off x="6745937" y="5752705"/>
            <a:ext cx="187147" cy="273742"/>
            <a:chOff x="6745937" y="5752705"/>
            <a:chExt cx="187147" cy="273742"/>
          </a:xfrm>
        </p:grpSpPr>
        <p:sp>
          <p:nvSpPr>
            <p:cNvPr id="103" name="Freeform 102"/>
            <p:cNvSpPr/>
            <p:nvPr/>
          </p:nvSpPr>
          <p:spPr>
            <a:xfrm>
              <a:off x="6745937" y="5847461"/>
              <a:ext cx="63172" cy="21058"/>
            </a:xfrm>
            <a:custGeom>
              <a:avLst/>
              <a:gdLst/>
              <a:ahLst/>
              <a:cxnLst/>
              <a:rect l="0" t="0" r="0" b="0"/>
              <a:pathLst>
                <a:path w="63172" h="21058">
                  <a:moveTo>
                    <a:pt x="63171" y="0"/>
                  </a:moveTo>
                  <a:lnTo>
                    <a:pt x="37954" y="1447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851222" y="5752705"/>
              <a:ext cx="81862" cy="273742"/>
            </a:xfrm>
            <a:custGeom>
              <a:avLst/>
              <a:gdLst/>
              <a:ahLst/>
              <a:cxnLst/>
              <a:rect l="0" t="0" r="0" b="0"/>
              <a:pathLst>
                <a:path w="81862" h="273742">
                  <a:moveTo>
                    <a:pt x="52642" y="0"/>
                  </a:moveTo>
                  <a:lnTo>
                    <a:pt x="14269" y="29308"/>
                  </a:lnTo>
                  <a:lnTo>
                    <a:pt x="6342" y="48901"/>
                  </a:lnTo>
                  <a:lnTo>
                    <a:pt x="3989" y="72036"/>
                  </a:lnTo>
                  <a:lnTo>
                    <a:pt x="6841" y="94017"/>
                  </a:lnTo>
                  <a:lnTo>
                    <a:pt x="10410" y="98943"/>
                  </a:lnTo>
                  <a:lnTo>
                    <a:pt x="15129" y="99887"/>
                  </a:lnTo>
                  <a:lnTo>
                    <a:pt x="20614" y="98177"/>
                  </a:lnTo>
                  <a:lnTo>
                    <a:pt x="45102" y="101359"/>
                  </a:lnTo>
                  <a:lnTo>
                    <a:pt x="52294" y="106177"/>
                  </a:lnTo>
                  <a:lnTo>
                    <a:pt x="63407" y="120889"/>
                  </a:lnTo>
                  <a:lnTo>
                    <a:pt x="76238" y="148903"/>
                  </a:lnTo>
                  <a:lnTo>
                    <a:pt x="81861" y="185019"/>
                  </a:lnTo>
                  <a:lnTo>
                    <a:pt x="77937" y="219767"/>
                  </a:lnTo>
                  <a:lnTo>
                    <a:pt x="69343" y="238444"/>
                  </a:lnTo>
                  <a:lnTo>
                    <a:pt x="63776" y="246700"/>
                  </a:lnTo>
                  <a:lnTo>
                    <a:pt x="48232" y="258993"/>
                  </a:lnTo>
                  <a:lnTo>
                    <a:pt x="30795" y="267186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7" name="Group 116"/>
          <p:cNvGrpSpPr/>
          <p:nvPr/>
        </p:nvGrpSpPr>
        <p:grpSpPr>
          <a:xfrm>
            <a:off x="4745522" y="3858490"/>
            <a:ext cx="1958302" cy="272827"/>
            <a:chOff x="4745522" y="3858490"/>
            <a:chExt cx="1958302" cy="272827"/>
          </a:xfrm>
        </p:grpSpPr>
        <p:sp>
          <p:nvSpPr>
            <p:cNvPr id="106" name="Freeform 105"/>
            <p:cNvSpPr/>
            <p:nvPr/>
          </p:nvSpPr>
          <p:spPr>
            <a:xfrm>
              <a:off x="6588010" y="3904629"/>
              <a:ext cx="63172" cy="16118"/>
            </a:xfrm>
            <a:custGeom>
              <a:avLst/>
              <a:gdLst/>
              <a:ahLst/>
              <a:cxnLst/>
              <a:rect l="0" t="0" r="0" b="0"/>
              <a:pathLst>
                <a:path w="63172" h="16118">
                  <a:moveTo>
                    <a:pt x="63171" y="5589"/>
                  </a:moveTo>
                  <a:lnTo>
                    <a:pt x="46403" y="0"/>
                  </a:lnTo>
                  <a:lnTo>
                    <a:pt x="39125" y="693"/>
                  </a:lnTo>
                  <a:lnTo>
                    <a:pt x="0" y="161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6703823" y="3878632"/>
              <a:ext cx="1" cy="73701"/>
            </a:xfrm>
            <a:custGeom>
              <a:avLst/>
              <a:gdLst/>
              <a:ahLst/>
              <a:cxnLst/>
              <a:rect l="0" t="0" r="0" b="0"/>
              <a:pathLst>
                <a:path w="1" h="73701">
                  <a:moveTo>
                    <a:pt x="0" y="0"/>
                  </a:moveTo>
                  <a:lnTo>
                    <a:pt x="0" y="42692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6019471" y="3952332"/>
              <a:ext cx="42115" cy="10529"/>
            </a:xfrm>
            <a:custGeom>
              <a:avLst/>
              <a:gdLst/>
              <a:ahLst/>
              <a:cxnLst/>
              <a:rect l="0" t="0" r="0" b="0"/>
              <a:pathLst>
                <a:path w="42115" h="10529">
                  <a:moveTo>
                    <a:pt x="42114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6124346" y="3858490"/>
              <a:ext cx="137281" cy="178228"/>
            </a:xfrm>
            <a:custGeom>
              <a:avLst/>
              <a:gdLst/>
              <a:ahLst/>
              <a:cxnLst/>
              <a:rect l="0" t="0" r="0" b="0"/>
              <a:pathLst>
                <a:path w="137281" h="178228">
                  <a:moveTo>
                    <a:pt x="21467" y="30671"/>
                  </a:moveTo>
                  <a:lnTo>
                    <a:pt x="21467" y="8314"/>
                  </a:lnTo>
                  <a:lnTo>
                    <a:pt x="24976" y="2898"/>
                  </a:lnTo>
                  <a:lnTo>
                    <a:pt x="30825" y="457"/>
                  </a:lnTo>
                  <a:lnTo>
                    <a:pt x="38234" y="0"/>
                  </a:lnTo>
                  <a:lnTo>
                    <a:pt x="45513" y="3205"/>
                  </a:lnTo>
                  <a:lnTo>
                    <a:pt x="59840" y="16124"/>
                  </a:lnTo>
                  <a:lnTo>
                    <a:pt x="67767" y="36684"/>
                  </a:lnTo>
                  <a:lnTo>
                    <a:pt x="79340" y="93247"/>
                  </a:lnTo>
                  <a:lnTo>
                    <a:pt x="69440" y="146406"/>
                  </a:lnTo>
                  <a:lnTo>
                    <a:pt x="54138" y="172457"/>
                  </a:lnTo>
                  <a:lnTo>
                    <a:pt x="46757" y="176668"/>
                  </a:lnTo>
                  <a:lnTo>
                    <a:pt x="29198" y="178227"/>
                  </a:lnTo>
                  <a:lnTo>
                    <a:pt x="12815" y="171900"/>
                  </a:lnTo>
                  <a:lnTo>
                    <a:pt x="5170" y="166938"/>
                  </a:lnTo>
                  <a:lnTo>
                    <a:pt x="1244" y="158950"/>
                  </a:lnTo>
                  <a:lnTo>
                    <a:pt x="0" y="137597"/>
                  </a:lnTo>
                  <a:lnTo>
                    <a:pt x="4816" y="130031"/>
                  </a:lnTo>
                  <a:lnTo>
                    <a:pt x="12706" y="124987"/>
                  </a:lnTo>
                  <a:lnTo>
                    <a:pt x="46167" y="117888"/>
                  </a:lnTo>
                  <a:lnTo>
                    <a:pt x="82598" y="118904"/>
                  </a:lnTo>
                  <a:lnTo>
                    <a:pt x="137280" y="1254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5587802" y="3941803"/>
              <a:ext cx="42115" cy="1"/>
            </a:xfrm>
            <a:custGeom>
              <a:avLst/>
              <a:gdLst/>
              <a:ahLst/>
              <a:cxnLst/>
              <a:rect l="0" t="0" r="0" b="0"/>
              <a:pathLst>
                <a:path w="42115" h="1">
                  <a:moveTo>
                    <a:pt x="42114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5682559" y="3877809"/>
              <a:ext cx="101073" cy="169280"/>
            </a:xfrm>
            <a:custGeom>
              <a:avLst/>
              <a:gdLst/>
              <a:ahLst/>
              <a:cxnLst/>
              <a:rect l="0" t="0" r="0" b="0"/>
              <a:pathLst>
                <a:path w="101073" h="169280">
                  <a:moveTo>
                    <a:pt x="0" y="21880"/>
                  </a:moveTo>
                  <a:lnTo>
                    <a:pt x="5589" y="5113"/>
                  </a:lnTo>
                  <a:lnTo>
                    <a:pt x="10745" y="1343"/>
                  </a:lnTo>
                  <a:lnTo>
                    <a:pt x="17692" y="0"/>
                  </a:lnTo>
                  <a:lnTo>
                    <a:pt x="25832" y="274"/>
                  </a:lnTo>
                  <a:lnTo>
                    <a:pt x="41117" y="6819"/>
                  </a:lnTo>
                  <a:lnTo>
                    <a:pt x="48468" y="11839"/>
                  </a:lnTo>
                  <a:lnTo>
                    <a:pt x="52199" y="19865"/>
                  </a:lnTo>
                  <a:lnTo>
                    <a:pt x="53225" y="41262"/>
                  </a:lnTo>
                  <a:lnTo>
                    <a:pt x="56541" y="50009"/>
                  </a:lnTo>
                  <a:lnTo>
                    <a:pt x="95806" y="91367"/>
                  </a:lnTo>
                  <a:lnTo>
                    <a:pt x="101072" y="113985"/>
                  </a:lnTo>
                  <a:lnTo>
                    <a:pt x="97173" y="133395"/>
                  </a:lnTo>
                  <a:lnTo>
                    <a:pt x="92858" y="141847"/>
                  </a:lnTo>
                  <a:lnTo>
                    <a:pt x="78705" y="154358"/>
                  </a:lnTo>
                  <a:lnTo>
                    <a:pt x="52642" y="16927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5166662" y="4004975"/>
              <a:ext cx="63172" cy="10529"/>
            </a:xfrm>
            <a:custGeom>
              <a:avLst/>
              <a:gdLst/>
              <a:ahLst/>
              <a:cxnLst/>
              <a:rect l="0" t="0" r="0" b="0"/>
              <a:pathLst>
                <a:path w="63172" h="10529">
                  <a:moveTo>
                    <a:pt x="63171" y="0"/>
                  </a:moveTo>
                  <a:lnTo>
                    <a:pt x="28813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5361115" y="3910218"/>
              <a:ext cx="5590" cy="136871"/>
            </a:xfrm>
            <a:custGeom>
              <a:avLst/>
              <a:gdLst/>
              <a:ahLst/>
              <a:cxnLst/>
              <a:rect l="0" t="0" r="0" b="0"/>
              <a:pathLst>
                <a:path w="5590" h="136871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4902" y="91829"/>
                  </a:lnTo>
                  <a:lnTo>
                    <a:pt x="5589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5271947" y="3952332"/>
              <a:ext cx="84229" cy="62629"/>
            </a:xfrm>
            <a:custGeom>
              <a:avLst/>
              <a:gdLst/>
              <a:ahLst/>
              <a:cxnLst/>
              <a:rect l="0" t="0" r="0" b="0"/>
              <a:pathLst>
                <a:path w="84229" h="62629">
                  <a:moveTo>
                    <a:pt x="84228" y="42114"/>
                  </a:moveTo>
                  <a:lnTo>
                    <a:pt x="40265" y="62357"/>
                  </a:lnTo>
                  <a:lnTo>
                    <a:pt x="32693" y="62628"/>
                  </a:lnTo>
                  <a:lnTo>
                    <a:pt x="26475" y="59300"/>
                  </a:lnTo>
                  <a:lnTo>
                    <a:pt x="16446" y="46242"/>
                  </a:lnTo>
                  <a:lnTo>
                    <a:pt x="3596" y="1550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4745522" y="4015503"/>
              <a:ext cx="63172" cy="1"/>
            </a:xfrm>
            <a:custGeom>
              <a:avLst/>
              <a:gdLst/>
              <a:ahLst/>
              <a:cxnLst/>
              <a:rect l="0" t="0" r="0" b="0"/>
              <a:pathLst>
                <a:path w="63172" h="1">
                  <a:moveTo>
                    <a:pt x="63171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4866383" y="3889161"/>
              <a:ext cx="137611" cy="242156"/>
            </a:xfrm>
            <a:custGeom>
              <a:avLst/>
              <a:gdLst/>
              <a:ahLst/>
              <a:cxnLst/>
              <a:rect l="0" t="0" r="0" b="0"/>
              <a:pathLst>
                <a:path w="137611" h="242156">
                  <a:moveTo>
                    <a:pt x="89709" y="0"/>
                  </a:moveTo>
                  <a:lnTo>
                    <a:pt x="52232" y="8333"/>
                  </a:lnTo>
                  <a:lnTo>
                    <a:pt x="29769" y="11893"/>
                  </a:lnTo>
                  <a:lnTo>
                    <a:pt x="11987" y="21273"/>
                  </a:lnTo>
                  <a:lnTo>
                    <a:pt x="6309" y="29390"/>
                  </a:lnTo>
                  <a:lnTo>
                    <a:pt x="0" y="50887"/>
                  </a:lnTo>
                  <a:lnTo>
                    <a:pt x="2038" y="83708"/>
                  </a:lnTo>
                  <a:lnTo>
                    <a:pt x="10051" y="115659"/>
                  </a:lnTo>
                  <a:lnTo>
                    <a:pt x="13207" y="119220"/>
                  </a:lnTo>
                  <a:lnTo>
                    <a:pt x="16481" y="118084"/>
                  </a:lnTo>
                  <a:lnTo>
                    <a:pt x="19834" y="113818"/>
                  </a:lnTo>
                  <a:lnTo>
                    <a:pt x="41319" y="102224"/>
                  </a:lnTo>
                  <a:lnTo>
                    <a:pt x="60014" y="101195"/>
                  </a:lnTo>
                  <a:lnTo>
                    <a:pt x="80021" y="105807"/>
                  </a:lnTo>
                  <a:lnTo>
                    <a:pt x="100611" y="115655"/>
                  </a:lnTo>
                  <a:lnTo>
                    <a:pt x="126345" y="139943"/>
                  </a:lnTo>
                  <a:lnTo>
                    <a:pt x="135238" y="162413"/>
                  </a:lnTo>
                  <a:lnTo>
                    <a:pt x="137610" y="174955"/>
                  </a:lnTo>
                  <a:lnTo>
                    <a:pt x="134005" y="198251"/>
                  </a:lnTo>
                  <a:lnTo>
                    <a:pt x="129768" y="209376"/>
                  </a:lnTo>
                  <a:lnTo>
                    <a:pt x="115702" y="224857"/>
                  </a:lnTo>
                  <a:lnTo>
                    <a:pt x="107038" y="230623"/>
                  </a:lnTo>
                  <a:lnTo>
                    <a:pt x="72487" y="238738"/>
                  </a:lnTo>
                  <a:lnTo>
                    <a:pt x="26539" y="242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8" name="Freeform 117"/>
          <p:cNvSpPr/>
          <p:nvPr/>
        </p:nvSpPr>
        <p:spPr>
          <a:xfrm>
            <a:off x="6862351" y="1237298"/>
            <a:ext cx="188914" cy="449351"/>
          </a:xfrm>
          <a:custGeom>
            <a:avLst/>
            <a:gdLst/>
            <a:ahLst/>
            <a:cxnLst/>
            <a:rect l="0" t="0" r="0" b="0"/>
            <a:pathLst>
              <a:path w="188914" h="449351">
                <a:moveTo>
                  <a:pt x="30986" y="198723"/>
                </a:moveTo>
                <a:lnTo>
                  <a:pt x="13027" y="136442"/>
                </a:lnTo>
                <a:lnTo>
                  <a:pt x="2438" y="82392"/>
                </a:lnTo>
                <a:lnTo>
                  <a:pt x="751" y="63962"/>
                </a:lnTo>
                <a:lnTo>
                  <a:pt x="0" y="71369"/>
                </a:lnTo>
                <a:lnTo>
                  <a:pt x="14106" y="125859"/>
                </a:lnTo>
                <a:lnTo>
                  <a:pt x="42526" y="182990"/>
                </a:lnTo>
                <a:lnTo>
                  <a:pt x="49208" y="191743"/>
                </a:lnTo>
                <a:lnTo>
                  <a:pt x="57172" y="196410"/>
                </a:lnTo>
                <a:lnTo>
                  <a:pt x="75379" y="198475"/>
                </a:lnTo>
                <a:lnTo>
                  <a:pt x="82808" y="195048"/>
                </a:lnTo>
                <a:lnTo>
                  <a:pt x="94182" y="181882"/>
                </a:lnTo>
                <a:lnTo>
                  <a:pt x="114754" y="131601"/>
                </a:lnTo>
                <a:lnTo>
                  <a:pt x="123571" y="78619"/>
                </a:lnTo>
                <a:lnTo>
                  <a:pt x="117123" y="17440"/>
                </a:lnTo>
                <a:lnTo>
                  <a:pt x="116062" y="0"/>
                </a:lnTo>
                <a:lnTo>
                  <a:pt x="115325" y="38571"/>
                </a:lnTo>
                <a:lnTo>
                  <a:pt x="122471" y="90875"/>
                </a:lnTo>
                <a:lnTo>
                  <a:pt x="125096" y="149387"/>
                </a:lnTo>
                <a:lnTo>
                  <a:pt x="131203" y="211334"/>
                </a:lnTo>
                <a:lnTo>
                  <a:pt x="134769" y="260041"/>
                </a:lnTo>
                <a:lnTo>
                  <a:pt x="135973" y="321666"/>
                </a:lnTo>
                <a:lnTo>
                  <a:pt x="135012" y="370591"/>
                </a:lnTo>
                <a:lnTo>
                  <a:pt x="126668" y="414073"/>
                </a:lnTo>
                <a:lnTo>
                  <a:pt x="116015" y="438324"/>
                </a:lnTo>
                <a:lnTo>
                  <a:pt x="108728" y="445024"/>
                </a:lnTo>
                <a:lnTo>
                  <a:pt x="100361" y="448321"/>
                </a:lnTo>
                <a:lnTo>
                  <a:pt x="91274" y="449350"/>
                </a:lnTo>
                <a:lnTo>
                  <a:pt x="84046" y="445356"/>
                </a:lnTo>
                <a:lnTo>
                  <a:pt x="72895" y="428441"/>
                </a:lnTo>
                <a:lnTo>
                  <a:pt x="64610" y="372218"/>
                </a:lnTo>
                <a:lnTo>
                  <a:pt x="66093" y="317958"/>
                </a:lnTo>
                <a:lnTo>
                  <a:pt x="77305" y="261920"/>
                </a:lnTo>
                <a:lnTo>
                  <a:pt x="97368" y="200113"/>
                </a:lnTo>
                <a:lnTo>
                  <a:pt x="130844" y="146263"/>
                </a:lnTo>
                <a:lnTo>
                  <a:pt x="188913" y="8290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Freeform 118"/>
          <p:cNvSpPr/>
          <p:nvPr/>
        </p:nvSpPr>
        <p:spPr>
          <a:xfrm>
            <a:off x="7086311" y="3463875"/>
            <a:ext cx="188882" cy="222166"/>
          </a:xfrm>
          <a:custGeom>
            <a:avLst/>
            <a:gdLst/>
            <a:ahLst/>
            <a:cxnLst/>
            <a:rect l="0" t="0" r="0" b="0"/>
            <a:pathLst>
              <a:path w="188882" h="222166">
                <a:moveTo>
                  <a:pt x="83596" y="0"/>
                </a:moveTo>
                <a:lnTo>
                  <a:pt x="45222" y="29309"/>
                </a:lnTo>
                <a:lnTo>
                  <a:pt x="29591" y="55088"/>
                </a:lnTo>
                <a:lnTo>
                  <a:pt x="6575" y="116028"/>
                </a:lnTo>
                <a:lnTo>
                  <a:pt x="792" y="166376"/>
                </a:lnTo>
                <a:lnTo>
                  <a:pt x="0" y="193658"/>
                </a:lnTo>
                <a:lnTo>
                  <a:pt x="3299" y="203975"/>
                </a:lnTo>
                <a:lnTo>
                  <a:pt x="9008" y="212023"/>
                </a:lnTo>
                <a:lnTo>
                  <a:pt x="16323" y="218557"/>
                </a:lnTo>
                <a:lnTo>
                  <a:pt x="24709" y="221744"/>
                </a:lnTo>
                <a:lnTo>
                  <a:pt x="43386" y="222165"/>
                </a:lnTo>
                <a:lnTo>
                  <a:pt x="73631" y="215826"/>
                </a:lnTo>
                <a:lnTo>
                  <a:pt x="99231" y="200949"/>
                </a:lnTo>
                <a:lnTo>
                  <a:pt x="135986" y="164994"/>
                </a:lnTo>
                <a:lnTo>
                  <a:pt x="154101" y="135845"/>
                </a:lnTo>
                <a:lnTo>
                  <a:pt x="161724" y="114188"/>
                </a:lnTo>
                <a:lnTo>
                  <a:pt x="164847" y="76858"/>
                </a:lnTo>
                <a:lnTo>
                  <a:pt x="161431" y="54046"/>
                </a:lnTo>
                <a:lnTo>
                  <a:pt x="152895" y="35329"/>
                </a:lnTo>
                <a:lnTo>
                  <a:pt x="147342" y="27062"/>
                </a:lnTo>
                <a:lnTo>
                  <a:pt x="131815" y="14757"/>
                </a:lnTo>
                <a:lnTo>
                  <a:pt x="122761" y="9838"/>
                </a:lnTo>
                <a:lnTo>
                  <a:pt x="103342" y="7492"/>
                </a:lnTo>
                <a:lnTo>
                  <a:pt x="93250" y="8504"/>
                </a:lnTo>
                <a:lnTo>
                  <a:pt x="88862" y="11519"/>
                </a:lnTo>
                <a:lnTo>
                  <a:pt x="88276" y="15868"/>
                </a:lnTo>
                <a:lnTo>
                  <a:pt x="90226" y="21108"/>
                </a:lnTo>
                <a:lnTo>
                  <a:pt x="96204" y="24600"/>
                </a:lnTo>
                <a:lnTo>
                  <a:pt x="115326" y="28481"/>
                </a:lnTo>
                <a:lnTo>
                  <a:pt x="146809" y="25077"/>
                </a:lnTo>
                <a:lnTo>
                  <a:pt x="164723" y="16605"/>
                </a:lnTo>
                <a:lnTo>
                  <a:pt x="188881" y="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Freeform 119"/>
          <p:cNvSpPr/>
          <p:nvPr/>
        </p:nvSpPr>
        <p:spPr>
          <a:xfrm>
            <a:off x="7001450" y="3637586"/>
            <a:ext cx="100653" cy="123188"/>
          </a:xfrm>
          <a:custGeom>
            <a:avLst/>
            <a:gdLst/>
            <a:ahLst/>
            <a:cxnLst/>
            <a:rect l="0" t="0" r="0" b="0"/>
            <a:pathLst>
              <a:path w="100653" h="123188">
                <a:moveTo>
                  <a:pt x="42115" y="36859"/>
                </a:moveTo>
                <a:lnTo>
                  <a:pt x="26473" y="54840"/>
                </a:lnTo>
                <a:lnTo>
                  <a:pt x="18395" y="71757"/>
                </a:lnTo>
                <a:lnTo>
                  <a:pt x="17144" y="90974"/>
                </a:lnTo>
                <a:lnTo>
                  <a:pt x="18449" y="101012"/>
                </a:lnTo>
                <a:lnTo>
                  <a:pt x="22828" y="108873"/>
                </a:lnTo>
                <a:lnTo>
                  <a:pt x="37052" y="120728"/>
                </a:lnTo>
                <a:lnTo>
                  <a:pt x="45758" y="123187"/>
                </a:lnTo>
                <a:lnTo>
                  <a:pt x="64791" y="122801"/>
                </a:lnTo>
                <a:lnTo>
                  <a:pt x="81829" y="115609"/>
                </a:lnTo>
                <a:lnTo>
                  <a:pt x="89648" y="110417"/>
                </a:lnTo>
                <a:lnTo>
                  <a:pt x="94861" y="102275"/>
                </a:lnTo>
                <a:lnTo>
                  <a:pt x="100652" y="80750"/>
                </a:lnTo>
                <a:lnTo>
                  <a:pt x="98323" y="42325"/>
                </a:lnTo>
                <a:lnTo>
                  <a:pt x="90103" y="21351"/>
                </a:lnTo>
                <a:lnTo>
                  <a:pt x="84636" y="12482"/>
                </a:lnTo>
                <a:lnTo>
                  <a:pt x="76311" y="6570"/>
                </a:lnTo>
                <a:lnTo>
                  <a:pt x="54583" y="0"/>
                </a:lnTo>
                <a:lnTo>
                  <a:pt x="45747" y="1758"/>
                </a:lnTo>
                <a:lnTo>
                  <a:pt x="38687" y="6440"/>
                </a:lnTo>
                <a:lnTo>
                  <a:pt x="27723" y="20999"/>
                </a:lnTo>
                <a:lnTo>
                  <a:pt x="18950" y="39169"/>
                </a:lnTo>
                <a:lnTo>
                  <a:pt x="13024" y="74718"/>
                </a:lnTo>
                <a:lnTo>
                  <a:pt x="17877" y="95019"/>
                </a:lnTo>
                <a:lnTo>
                  <a:pt x="22446" y="103709"/>
                </a:lnTo>
                <a:lnTo>
                  <a:pt x="36883" y="116483"/>
                </a:lnTo>
                <a:lnTo>
                  <a:pt x="45646" y="121527"/>
                </a:lnTo>
                <a:lnTo>
                  <a:pt x="53827" y="122550"/>
                </a:lnTo>
                <a:lnTo>
                  <a:pt x="69157" y="117448"/>
                </a:lnTo>
                <a:lnTo>
                  <a:pt x="80650" y="104262"/>
                </a:lnTo>
                <a:lnTo>
                  <a:pt x="85352" y="95833"/>
                </a:lnTo>
                <a:lnTo>
                  <a:pt x="87458" y="77108"/>
                </a:lnTo>
                <a:lnTo>
                  <a:pt x="83324" y="58257"/>
                </a:lnTo>
                <a:lnTo>
                  <a:pt x="73688" y="42080"/>
                </a:lnTo>
                <a:lnTo>
                  <a:pt x="66673" y="38000"/>
                </a:lnTo>
                <a:lnTo>
                  <a:pt x="49520" y="36586"/>
                </a:lnTo>
                <a:lnTo>
                  <a:pt x="33317" y="42977"/>
                </a:lnTo>
                <a:lnTo>
                  <a:pt x="25721" y="47957"/>
                </a:lnTo>
                <a:lnTo>
                  <a:pt x="20657" y="55956"/>
                </a:lnTo>
                <a:lnTo>
                  <a:pt x="15031" y="77322"/>
                </a:lnTo>
                <a:lnTo>
                  <a:pt x="15870" y="87231"/>
                </a:lnTo>
                <a:lnTo>
                  <a:pt x="23041" y="104480"/>
                </a:lnTo>
                <a:lnTo>
                  <a:pt x="30568" y="110016"/>
                </a:lnTo>
                <a:lnTo>
                  <a:pt x="51411" y="116167"/>
                </a:lnTo>
                <a:lnTo>
                  <a:pt x="58841" y="113128"/>
                </a:lnTo>
                <a:lnTo>
                  <a:pt x="63794" y="106422"/>
                </a:lnTo>
                <a:lnTo>
                  <a:pt x="67096" y="97272"/>
                </a:lnTo>
                <a:lnTo>
                  <a:pt x="65788" y="90003"/>
                </a:lnTo>
                <a:lnTo>
                  <a:pt x="61407" y="83986"/>
                </a:lnTo>
                <a:lnTo>
                  <a:pt x="54976" y="78806"/>
                </a:lnTo>
                <a:lnTo>
                  <a:pt x="47180" y="76522"/>
                </a:lnTo>
                <a:lnTo>
                  <a:pt x="29158" y="77104"/>
                </a:lnTo>
                <a:lnTo>
                  <a:pt x="15689" y="81262"/>
                </a:lnTo>
                <a:lnTo>
                  <a:pt x="0" y="8950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5" name="Group 104"/>
          <p:cNvGrpSpPr/>
          <p:nvPr/>
        </p:nvGrpSpPr>
        <p:grpSpPr>
          <a:xfrm>
            <a:off x="831751" y="10528"/>
            <a:ext cx="7229065" cy="6443441"/>
            <a:chOff x="831751" y="10528"/>
            <a:chExt cx="7229065" cy="6443441"/>
          </a:xfrm>
        </p:grpSpPr>
        <p:grpSp>
          <p:nvGrpSpPr>
            <p:cNvPr id="103" name="Group 102"/>
            <p:cNvGrpSpPr/>
            <p:nvPr/>
          </p:nvGrpSpPr>
          <p:grpSpPr>
            <a:xfrm>
              <a:off x="831751" y="10528"/>
              <a:ext cx="7229065" cy="6443441"/>
              <a:chOff x="831751" y="10528"/>
              <a:chExt cx="7229065" cy="6443441"/>
            </a:xfrm>
          </p:grpSpPr>
          <p:grpSp>
            <p:nvGrpSpPr>
              <p:cNvPr id="35" name="Group 34"/>
              <p:cNvGrpSpPr/>
              <p:nvPr/>
            </p:nvGrpSpPr>
            <p:grpSpPr>
              <a:xfrm>
                <a:off x="1277620" y="38100"/>
                <a:ext cx="6783196" cy="6415869"/>
                <a:chOff x="1277620" y="38100"/>
                <a:chExt cx="6783196" cy="6415869"/>
              </a:xfrm>
            </p:grpSpPr>
            <p:grpSp>
              <p:nvGrpSpPr>
                <p:cNvPr id="32" name="Group 31"/>
                <p:cNvGrpSpPr/>
                <p:nvPr/>
              </p:nvGrpSpPr>
              <p:grpSpPr>
                <a:xfrm>
                  <a:off x="1277620" y="38100"/>
                  <a:ext cx="6783196" cy="6362700"/>
                  <a:chOff x="1277620" y="38100"/>
                  <a:chExt cx="6783196" cy="6362700"/>
                </a:xfrm>
              </p:grpSpPr>
              <p:cxnSp>
                <p:nvCxnSpPr>
                  <p:cNvPr id="2" name="Straight Connector 1"/>
                  <p:cNvCxnSpPr/>
                  <p:nvPr/>
                </p:nvCxnSpPr>
                <p:spPr>
                  <a:xfrm flipH="1">
                    <a:off x="1379233" y="747523"/>
                    <a:ext cx="6643483" cy="0"/>
                  </a:xfrm>
                  <a:prstGeom prst="line">
                    <a:avLst/>
                  </a:prstGeom>
                  <a:ln w="38100" cap="flat" cmpd="sng" algn="ctr">
                    <a:solidFill>
                      <a:srgbClr val="000000"/>
                    </a:solidFill>
                    <a:prstDash val="solid"/>
                    <a:round/>
                    <a:headEnd type="none" w="med" len="sm"/>
                    <a:tailEnd type="none" w="med" len="sm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" name="Straight Connector 2"/>
                  <p:cNvCxnSpPr/>
                  <p:nvPr/>
                </p:nvCxnSpPr>
                <p:spPr>
                  <a:xfrm>
                    <a:off x="1726673" y="84228"/>
                    <a:ext cx="0" cy="6202272"/>
                  </a:xfrm>
                  <a:prstGeom prst="line">
                    <a:avLst/>
                  </a:prstGeom>
                  <a:ln w="38100" cap="flat" cmpd="sng" algn="ctr">
                    <a:solidFill>
                      <a:srgbClr val="000000"/>
                    </a:solidFill>
                    <a:prstDash val="solid"/>
                    <a:round/>
                    <a:headEnd type="none" w="med" len="sm"/>
                    <a:tailEnd type="none" w="med" len="sm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" name="Straight Connector 3"/>
                  <p:cNvCxnSpPr/>
                  <p:nvPr/>
                </p:nvCxnSpPr>
                <p:spPr>
                  <a:xfrm flipH="1">
                    <a:off x="1391920" y="1103122"/>
                    <a:ext cx="6643496" cy="0"/>
                  </a:xfrm>
                  <a:prstGeom prst="line">
                    <a:avLst/>
                  </a:prstGeom>
                  <a:ln w="38100" cap="flat" cmpd="sng" algn="ctr">
                    <a:solidFill>
                      <a:srgbClr val="000000"/>
                    </a:solidFill>
                    <a:prstDash val="solid"/>
                    <a:round/>
                    <a:headEnd type="none" w="med" len="sm"/>
                    <a:tailEnd type="none" w="med" len="sm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" name="Straight Connector 4"/>
                  <p:cNvCxnSpPr/>
                  <p:nvPr/>
                </p:nvCxnSpPr>
                <p:spPr>
                  <a:xfrm flipH="1">
                    <a:off x="1404620" y="1446022"/>
                    <a:ext cx="6643496" cy="0"/>
                  </a:xfrm>
                  <a:prstGeom prst="line">
                    <a:avLst/>
                  </a:prstGeom>
                  <a:ln w="38100" cap="flat" cmpd="sng" algn="ctr">
                    <a:solidFill>
                      <a:srgbClr val="000000"/>
                    </a:solidFill>
                    <a:prstDash val="solid"/>
                    <a:round/>
                    <a:headEnd type="none" w="med" len="sm"/>
                    <a:tailEnd type="none" w="med" len="sm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" name="Straight Connector 5"/>
                  <p:cNvCxnSpPr/>
                  <p:nvPr/>
                </p:nvCxnSpPr>
                <p:spPr>
                  <a:xfrm flipH="1">
                    <a:off x="1366520" y="1827022"/>
                    <a:ext cx="6643496" cy="0"/>
                  </a:xfrm>
                  <a:prstGeom prst="line">
                    <a:avLst/>
                  </a:prstGeom>
                  <a:ln w="38100" cap="flat" cmpd="sng" algn="ctr">
                    <a:solidFill>
                      <a:srgbClr val="000000"/>
                    </a:solidFill>
                    <a:prstDash val="solid"/>
                    <a:round/>
                    <a:headEnd type="none" w="med" len="sm"/>
                    <a:tailEnd type="none" w="med" len="sm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" name="Straight Connector 6"/>
                  <p:cNvCxnSpPr/>
                  <p:nvPr/>
                </p:nvCxnSpPr>
                <p:spPr>
                  <a:xfrm flipH="1">
                    <a:off x="1353820" y="2220722"/>
                    <a:ext cx="6643496" cy="0"/>
                  </a:xfrm>
                  <a:prstGeom prst="line">
                    <a:avLst/>
                  </a:prstGeom>
                  <a:ln w="38100" cap="flat" cmpd="sng" algn="ctr">
                    <a:solidFill>
                      <a:srgbClr val="000000"/>
                    </a:solidFill>
                    <a:prstDash val="solid"/>
                    <a:round/>
                    <a:headEnd type="none" w="med" len="sm"/>
                    <a:tailEnd type="none" w="med" len="sm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" name="Straight Connector 7"/>
                  <p:cNvCxnSpPr/>
                  <p:nvPr/>
                </p:nvCxnSpPr>
                <p:spPr>
                  <a:xfrm flipH="1">
                    <a:off x="1366520" y="2614422"/>
                    <a:ext cx="6643496" cy="0"/>
                  </a:xfrm>
                  <a:prstGeom prst="line">
                    <a:avLst/>
                  </a:prstGeom>
                  <a:ln w="38100" cap="flat" cmpd="sng" algn="ctr">
                    <a:solidFill>
                      <a:srgbClr val="000000"/>
                    </a:solidFill>
                    <a:prstDash val="solid"/>
                    <a:round/>
                    <a:headEnd type="none" w="med" len="sm"/>
                    <a:tailEnd type="none" w="med" len="sm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" name="Straight Connector 8"/>
                  <p:cNvCxnSpPr/>
                  <p:nvPr/>
                </p:nvCxnSpPr>
                <p:spPr>
                  <a:xfrm>
                    <a:off x="2107692" y="114300"/>
                    <a:ext cx="0" cy="6210300"/>
                  </a:xfrm>
                  <a:prstGeom prst="line">
                    <a:avLst/>
                  </a:prstGeom>
                  <a:ln w="38100" cap="flat" cmpd="sng" algn="ctr">
                    <a:solidFill>
                      <a:srgbClr val="000000"/>
                    </a:solidFill>
                    <a:prstDash val="solid"/>
                    <a:round/>
                    <a:headEnd type="none" w="med" len="sm"/>
                    <a:tailEnd type="none" w="med" len="sm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" name="Straight Connector 9"/>
                  <p:cNvCxnSpPr/>
                  <p:nvPr/>
                </p:nvCxnSpPr>
                <p:spPr>
                  <a:xfrm>
                    <a:off x="2488692" y="114300"/>
                    <a:ext cx="0" cy="6197600"/>
                  </a:xfrm>
                  <a:prstGeom prst="line">
                    <a:avLst/>
                  </a:prstGeom>
                  <a:ln w="38100" cap="flat" cmpd="sng" algn="ctr">
                    <a:solidFill>
                      <a:srgbClr val="000000"/>
                    </a:solidFill>
                    <a:prstDash val="solid"/>
                    <a:round/>
                    <a:headEnd type="none" w="med" len="sm"/>
                    <a:tailEnd type="none" w="med" len="sm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" name="Straight Connector 10"/>
                  <p:cNvCxnSpPr/>
                  <p:nvPr/>
                </p:nvCxnSpPr>
                <p:spPr>
                  <a:xfrm>
                    <a:off x="2869692" y="165100"/>
                    <a:ext cx="0" cy="6172200"/>
                  </a:xfrm>
                  <a:prstGeom prst="line">
                    <a:avLst/>
                  </a:prstGeom>
                  <a:ln w="38100" cap="flat" cmpd="sng" algn="ctr">
                    <a:solidFill>
                      <a:srgbClr val="000000"/>
                    </a:solidFill>
                    <a:prstDash val="solid"/>
                    <a:round/>
                    <a:headEnd type="none" w="med" len="sm"/>
                    <a:tailEnd type="none" w="med" len="sm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" name="Straight Connector 11"/>
                  <p:cNvCxnSpPr/>
                  <p:nvPr/>
                </p:nvCxnSpPr>
                <p:spPr>
                  <a:xfrm>
                    <a:off x="3263392" y="127000"/>
                    <a:ext cx="0" cy="6223000"/>
                  </a:xfrm>
                  <a:prstGeom prst="line">
                    <a:avLst/>
                  </a:prstGeom>
                  <a:ln w="38100" cap="flat" cmpd="sng" algn="ctr">
                    <a:solidFill>
                      <a:srgbClr val="000000"/>
                    </a:solidFill>
                    <a:prstDash val="solid"/>
                    <a:round/>
                    <a:headEnd type="none" w="med" len="sm"/>
                    <a:tailEnd type="none" w="med" len="sm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" name="Straight Connector 12"/>
                  <p:cNvCxnSpPr/>
                  <p:nvPr/>
                </p:nvCxnSpPr>
                <p:spPr>
                  <a:xfrm>
                    <a:off x="3657091" y="127000"/>
                    <a:ext cx="0" cy="6248400"/>
                  </a:xfrm>
                  <a:prstGeom prst="line">
                    <a:avLst/>
                  </a:prstGeom>
                  <a:ln w="38100" cap="flat" cmpd="sng" algn="ctr">
                    <a:solidFill>
                      <a:srgbClr val="000000"/>
                    </a:solidFill>
                    <a:prstDash val="solid"/>
                    <a:round/>
                    <a:headEnd type="none" w="med" len="sm"/>
                    <a:tailEnd type="none" w="med" len="sm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" name="Straight Connector 13"/>
                  <p:cNvCxnSpPr/>
                  <p:nvPr/>
                </p:nvCxnSpPr>
                <p:spPr>
                  <a:xfrm flipH="1">
                    <a:off x="1391920" y="353822"/>
                    <a:ext cx="6643496" cy="0"/>
                  </a:xfrm>
                  <a:prstGeom prst="line">
                    <a:avLst/>
                  </a:prstGeom>
                  <a:ln w="38100" cap="flat" cmpd="sng" algn="ctr">
                    <a:solidFill>
                      <a:srgbClr val="000000"/>
                    </a:solidFill>
                    <a:prstDash val="solid"/>
                    <a:round/>
                    <a:headEnd type="none" w="med" len="sm"/>
                    <a:tailEnd type="none" w="med" len="sm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" name="Straight Connector 14"/>
                  <p:cNvCxnSpPr/>
                  <p:nvPr/>
                </p:nvCxnSpPr>
                <p:spPr>
                  <a:xfrm flipH="1">
                    <a:off x="1391920" y="3008122"/>
                    <a:ext cx="6643496" cy="0"/>
                  </a:xfrm>
                  <a:prstGeom prst="line">
                    <a:avLst/>
                  </a:prstGeom>
                  <a:ln w="38100" cap="flat" cmpd="sng" algn="ctr">
                    <a:solidFill>
                      <a:srgbClr val="000000"/>
                    </a:solidFill>
                    <a:prstDash val="solid"/>
                    <a:round/>
                    <a:headEnd type="none" w="med" len="sm"/>
                    <a:tailEnd type="none" w="med" len="sm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" name="Straight Connector 15"/>
                  <p:cNvCxnSpPr/>
                  <p:nvPr/>
                </p:nvCxnSpPr>
                <p:spPr>
                  <a:xfrm flipH="1">
                    <a:off x="1417320" y="3376421"/>
                    <a:ext cx="6643496" cy="0"/>
                  </a:xfrm>
                  <a:prstGeom prst="line">
                    <a:avLst/>
                  </a:prstGeom>
                  <a:ln w="38100" cap="flat" cmpd="sng" algn="ctr">
                    <a:solidFill>
                      <a:srgbClr val="000000"/>
                    </a:solidFill>
                    <a:prstDash val="solid"/>
                    <a:round/>
                    <a:headEnd type="none" w="med" len="sm"/>
                    <a:tailEnd type="none" w="med" len="sm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" name="Straight Connector 16"/>
                  <p:cNvCxnSpPr/>
                  <p:nvPr/>
                </p:nvCxnSpPr>
                <p:spPr>
                  <a:xfrm flipH="1">
                    <a:off x="1353820" y="4138421"/>
                    <a:ext cx="6643498" cy="0"/>
                  </a:xfrm>
                  <a:prstGeom prst="line">
                    <a:avLst/>
                  </a:prstGeom>
                  <a:ln w="38100" cap="flat" cmpd="sng" algn="ctr">
                    <a:solidFill>
                      <a:srgbClr val="000000"/>
                    </a:solidFill>
                    <a:prstDash val="solid"/>
                    <a:round/>
                    <a:headEnd type="none" w="med" len="sm"/>
                    <a:tailEnd type="none" w="med" len="sm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" name="Straight Connector 17"/>
                  <p:cNvCxnSpPr/>
                  <p:nvPr/>
                </p:nvCxnSpPr>
                <p:spPr>
                  <a:xfrm flipH="1">
                    <a:off x="1341120" y="4506721"/>
                    <a:ext cx="6643498" cy="0"/>
                  </a:xfrm>
                  <a:prstGeom prst="line">
                    <a:avLst/>
                  </a:prstGeom>
                  <a:ln w="38100" cap="flat" cmpd="sng" algn="ctr">
                    <a:solidFill>
                      <a:srgbClr val="000000"/>
                    </a:solidFill>
                    <a:prstDash val="solid"/>
                    <a:round/>
                    <a:headEnd type="none" w="med" len="sm"/>
                    <a:tailEnd type="none" w="med" len="sm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" name="Straight Connector 18"/>
                  <p:cNvCxnSpPr/>
                  <p:nvPr/>
                </p:nvCxnSpPr>
                <p:spPr>
                  <a:xfrm flipH="1">
                    <a:off x="1303020" y="4913121"/>
                    <a:ext cx="6643498" cy="0"/>
                  </a:xfrm>
                  <a:prstGeom prst="line">
                    <a:avLst/>
                  </a:prstGeom>
                  <a:ln w="38100" cap="flat" cmpd="sng" algn="ctr">
                    <a:solidFill>
                      <a:srgbClr val="000000"/>
                    </a:solidFill>
                    <a:prstDash val="solid"/>
                    <a:round/>
                    <a:headEnd type="none" w="med" len="sm"/>
                    <a:tailEnd type="none" w="med" len="sm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" name="Straight Connector 19"/>
                  <p:cNvCxnSpPr/>
                  <p:nvPr/>
                </p:nvCxnSpPr>
                <p:spPr>
                  <a:xfrm flipH="1">
                    <a:off x="1303020" y="5332221"/>
                    <a:ext cx="6643498" cy="0"/>
                  </a:xfrm>
                  <a:prstGeom prst="line">
                    <a:avLst/>
                  </a:prstGeom>
                  <a:ln w="38100" cap="flat" cmpd="sng" algn="ctr">
                    <a:solidFill>
                      <a:srgbClr val="000000"/>
                    </a:solidFill>
                    <a:prstDash val="solid"/>
                    <a:round/>
                    <a:headEnd type="none" w="med" len="sm"/>
                    <a:tailEnd type="none" w="med" len="sm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" name="Straight Connector 20"/>
                  <p:cNvCxnSpPr/>
                  <p:nvPr/>
                </p:nvCxnSpPr>
                <p:spPr>
                  <a:xfrm flipH="1">
                    <a:off x="1277620" y="5713221"/>
                    <a:ext cx="6643498" cy="0"/>
                  </a:xfrm>
                  <a:prstGeom prst="line">
                    <a:avLst/>
                  </a:prstGeom>
                  <a:ln w="38100" cap="flat" cmpd="sng" algn="ctr">
                    <a:solidFill>
                      <a:srgbClr val="000000"/>
                    </a:solidFill>
                    <a:prstDash val="solid"/>
                    <a:round/>
                    <a:headEnd type="none" w="med" len="sm"/>
                    <a:tailEnd type="none" w="med" len="sm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" name="Straight Connector 21"/>
                  <p:cNvCxnSpPr/>
                  <p:nvPr/>
                </p:nvCxnSpPr>
                <p:spPr>
                  <a:xfrm flipH="1">
                    <a:off x="1277620" y="6119621"/>
                    <a:ext cx="6643496" cy="0"/>
                  </a:xfrm>
                  <a:prstGeom prst="line">
                    <a:avLst/>
                  </a:prstGeom>
                  <a:ln w="38100" cap="flat" cmpd="sng" algn="ctr">
                    <a:solidFill>
                      <a:srgbClr val="000000"/>
                    </a:solidFill>
                    <a:prstDash val="solid"/>
                    <a:round/>
                    <a:headEnd type="none" w="med" len="sm"/>
                    <a:tailEnd type="none" w="med" len="sm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" name="Straight Connector 22"/>
                  <p:cNvCxnSpPr/>
                  <p:nvPr/>
                </p:nvCxnSpPr>
                <p:spPr>
                  <a:xfrm>
                    <a:off x="4482592" y="114300"/>
                    <a:ext cx="0" cy="6248400"/>
                  </a:xfrm>
                  <a:prstGeom prst="line">
                    <a:avLst/>
                  </a:prstGeom>
                  <a:ln w="38100" cap="flat" cmpd="sng" algn="ctr">
                    <a:solidFill>
                      <a:srgbClr val="000000"/>
                    </a:solidFill>
                    <a:prstDash val="solid"/>
                    <a:round/>
                    <a:headEnd type="none" w="med" len="sm"/>
                    <a:tailEnd type="none" w="med" len="sm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" name="Straight Connector 23"/>
                  <p:cNvCxnSpPr/>
                  <p:nvPr/>
                </p:nvCxnSpPr>
                <p:spPr>
                  <a:xfrm>
                    <a:off x="4901692" y="152400"/>
                    <a:ext cx="0" cy="6248400"/>
                  </a:xfrm>
                  <a:prstGeom prst="line">
                    <a:avLst/>
                  </a:prstGeom>
                  <a:ln w="38100" cap="flat" cmpd="sng" algn="ctr">
                    <a:solidFill>
                      <a:srgbClr val="000000"/>
                    </a:solidFill>
                    <a:prstDash val="solid"/>
                    <a:round/>
                    <a:headEnd type="none" w="med" len="sm"/>
                    <a:tailEnd type="none" w="med" len="sm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" name="Straight Connector 24"/>
                  <p:cNvCxnSpPr/>
                  <p:nvPr/>
                </p:nvCxnSpPr>
                <p:spPr>
                  <a:xfrm>
                    <a:off x="5282692" y="152400"/>
                    <a:ext cx="0" cy="6248400"/>
                  </a:xfrm>
                  <a:prstGeom prst="line">
                    <a:avLst/>
                  </a:prstGeom>
                  <a:ln w="38100" cap="flat" cmpd="sng" algn="ctr">
                    <a:solidFill>
                      <a:srgbClr val="000000"/>
                    </a:solidFill>
                    <a:prstDash val="solid"/>
                    <a:round/>
                    <a:headEnd type="none" w="med" len="sm"/>
                    <a:tailEnd type="none" w="med" len="sm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" name="Straight Connector 25"/>
                  <p:cNvCxnSpPr/>
                  <p:nvPr/>
                </p:nvCxnSpPr>
                <p:spPr>
                  <a:xfrm>
                    <a:off x="5714492" y="139700"/>
                    <a:ext cx="0" cy="6248400"/>
                  </a:xfrm>
                  <a:prstGeom prst="line">
                    <a:avLst/>
                  </a:prstGeom>
                  <a:ln w="38100" cap="flat" cmpd="sng" algn="ctr">
                    <a:solidFill>
                      <a:srgbClr val="000000"/>
                    </a:solidFill>
                    <a:prstDash val="solid"/>
                    <a:round/>
                    <a:headEnd type="none" w="med" len="sm"/>
                    <a:tailEnd type="none" w="med" len="sm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" name="Straight Connector 26"/>
                  <p:cNvCxnSpPr/>
                  <p:nvPr/>
                </p:nvCxnSpPr>
                <p:spPr>
                  <a:xfrm>
                    <a:off x="6158992" y="152400"/>
                    <a:ext cx="0" cy="6248400"/>
                  </a:xfrm>
                  <a:prstGeom prst="line">
                    <a:avLst/>
                  </a:prstGeom>
                  <a:ln w="38100" cap="flat" cmpd="sng" algn="ctr">
                    <a:solidFill>
                      <a:srgbClr val="000000"/>
                    </a:solidFill>
                    <a:prstDash val="solid"/>
                    <a:round/>
                    <a:headEnd type="none" w="med" len="sm"/>
                    <a:tailEnd type="none" w="med" len="sm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8" name="Straight Connector 27"/>
                  <p:cNvCxnSpPr/>
                  <p:nvPr/>
                </p:nvCxnSpPr>
                <p:spPr>
                  <a:xfrm>
                    <a:off x="6565391" y="101600"/>
                    <a:ext cx="0" cy="6248400"/>
                  </a:xfrm>
                  <a:prstGeom prst="line">
                    <a:avLst/>
                  </a:prstGeom>
                  <a:ln w="38100" cap="flat" cmpd="sng" algn="ctr">
                    <a:solidFill>
                      <a:srgbClr val="000000"/>
                    </a:solidFill>
                    <a:prstDash val="solid"/>
                    <a:round/>
                    <a:headEnd type="none" w="med" len="sm"/>
                    <a:tailEnd type="none" w="med" len="sm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9" name="Straight Connector 28"/>
                  <p:cNvCxnSpPr/>
                  <p:nvPr/>
                </p:nvCxnSpPr>
                <p:spPr>
                  <a:xfrm>
                    <a:off x="6997191" y="38100"/>
                    <a:ext cx="0" cy="6248400"/>
                  </a:xfrm>
                  <a:prstGeom prst="line">
                    <a:avLst/>
                  </a:prstGeom>
                  <a:ln w="38100" cap="flat" cmpd="sng" algn="ctr">
                    <a:solidFill>
                      <a:srgbClr val="000000"/>
                    </a:solidFill>
                    <a:prstDash val="solid"/>
                    <a:round/>
                    <a:headEnd type="none" w="med" len="sm"/>
                    <a:tailEnd type="none" w="med" len="sm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0" name="Straight Connector 29"/>
                  <p:cNvCxnSpPr/>
                  <p:nvPr/>
                </p:nvCxnSpPr>
                <p:spPr>
                  <a:xfrm>
                    <a:off x="7467091" y="127000"/>
                    <a:ext cx="0" cy="6248400"/>
                  </a:xfrm>
                  <a:prstGeom prst="line">
                    <a:avLst/>
                  </a:prstGeom>
                  <a:ln w="38100" cap="flat" cmpd="sng" algn="ctr">
                    <a:solidFill>
                      <a:srgbClr val="000000"/>
                    </a:solidFill>
                    <a:prstDash val="solid"/>
                    <a:round/>
                    <a:headEnd type="none" w="med" len="sm"/>
                    <a:tailEnd type="none" w="med" len="sm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1" name="Straight Connector 30"/>
                  <p:cNvCxnSpPr/>
                  <p:nvPr/>
                </p:nvCxnSpPr>
                <p:spPr>
                  <a:xfrm>
                    <a:off x="7835391" y="127000"/>
                    <a:ext cx="0" cy="6248400"/>
                  </a:xfrm>
                  <a:prstGeom prst="line">
                    <a:avLst/>
                  </a:prstGeom>
                  <a:ln w="38100" cap="flat" cmpd="sng" algn="ctr">
                    <a:solidFill>
                      <a:srgbClr val="000000"/>
                    </a:solidFill>
                    <a:prstDash val="solid"/>
                    <a:round/>
                    <a:headEnd type="none" w="med" len="sm"/>
                    <a:tailEnd type="none" w="med" len="sm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33" name="Straight Connector 32"/>
                <p:cNvCxnSpPr/>
                <p:nvPr/>
              </p:nvCxnSpPr>
              <p:spPr>
                <a:xfrm>
                  <a:off x="4874694" y="189513"/>
                  <a:ext cx="0" cy="6264456"/>
                </a:xfrm>
                <a:prstGeom prst="line">
                  <a:avLst/>
                </a:prstGeom>
                <a:ln w="190500" cap="flat" cmpd="sng" algn="ctr">
                  <a:solidFill>
                    <a:srgbClr val="FF0000"/>
                  </a:solidFill>
                  <a:prstDash val="solid"/>
                  <a:round/>
                  <a:headEnd type="none" w="med" len="sm"/>
                  <a:tailEnd type="none" w="med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Straight Connector 33"/>
                <p:cNvCxnSpPr/>
                <p:nvPr/>
              </p:nvCxnSpPr>
              <p:spPr>
                <a:xfrm>
                  <a:off x="1358176" y="3011150"/>
                  <a:ext cx="6632954" cy="0"/>
                </a:xfrm>
                <a:prstGeom prst="line">
                  <a:avLst/>
                </a:prstGeom>
                <a:ln w="190500" cap="flat" cmpd="sng" algn="ctr">
                  <a:solidFill>
                    <a:srgbClr val="FF0000"/>
                  </a:solidFill>
                  <a:prstDash val="solid"/>
                  <a:round/>
                  <a:headEnd type="none" w="med" len="sm"/>
                  <a:tailEnd type="none" w="med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8" name="Group 37"/>
              <p:cNvGrpSpPr/>
              <p:nvPr/>
            </p:nvGrpSpPr>
            <p:grpSpPr>
              <a:xfrm>
                <a:off x="4927337" y="10528"/>
                <a:ext cx="231628" cy="294799"/>
                <a:chOff x="4927337" y="10528"/>
                <a:chExt cx="231628" cy="294799"/>
              </a:xfrm>
            </p:grpSpPr>
            <p:sp>
              <p:nvSpPr>
                <p:cNvPr id="36" name="Freeform 35"/>
                <p:cNvSpPr/>
                <p:nvPr/>
              </p:nvSpPr>
              <p:spPr>
                <a:xfrm>
                  <a:off x="4948394" y="10528"/>
                  <a:ext cx="73700" cy="1474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73700" h="147400">
                      <a:moveTo>
                        <a:pt x="0" y="0"/>
                      </a:moveTo>
                      <a:lnTo>
                        <a:pt x="9575" y="24047"/>
                      </a:lnTo>
                      <a:lnTo>
                        <a:pt x="44664" y="85122"/>
                      </a:lnTo>
                      <a:lnTo>
                        <a:pt x="73699" y="147399"/>
                      </a:lnTo>
                    </a:path>
                  </a:pathLst>
                </a:custGeom>
                <a:ln w="38100" cap="flat" cmpd="sng" algn="ctr">
                  <a:solidFill>
                    <a:srgbClr val="0000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7" name="Freeform 36"/>
                <p:cNvSpPr/>
                <p:nvPr/>
              </p:nvSpPr>
              <p:spPr>
                <a:xfrm>
                  <a:off x="4927337" y="63170"/>
                  <a:ext cx="231628" cy="242157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31628" h="242157">
                      <a:moveTo>
                        <a:pt x="231627" y="0"/>
                      </a:moveTo>
                      <a:lnTo>
                        <a:pt x="173064" y="49499"/>
                      </a:lnTo>
                      <a:lnTo>
                        <a:pt x="115856" y="108419"/>
                      </a:lnTo>
                      <a:lnTo>
                        <a:pt x="66683" y="170103"/>
                      </a:lnTo>
                      <a:lnTo>
                        <a:pt x="13648" y="228298"/>
                      </a:lnTo>
                      <a:lnTo>
                        <a:pt x="0" y="242156"/>
                      </a:lnTo>
                    </a:path>
                  </a:pathLst>
                </a:custGeom>
                <a:ln w="38100" cap="flat" cmpd="sng" algn="ctr">
                  <a:solidFill>
                    <a:srgbClr val="0000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47" name="Group 46"/>
              <p:cNvGrpSpPr/>
              <p:nvPr/>
            </p:nvGrpSpPr>
            <p:grpSpPr>
              <a:xfrm>
                <a:off x="5211606" y="3116435"/>
                <a:ext cx="2619294" cy="178985"/>
                <a:chOff x="5211606" y="3116435"/>
                <a:chExt cx="2619294" cy="178985"/>
              </a:xfrm>
            </p:grpSpPr>
            <p:sp>
              <p:nvSpPr>
                <p:cNvPr id="39" name="Freeform 38"/>
                <p:cNvSpPr/>
                <p:nvPr/>
              </p:nvSpPr>
              <p:spPr>
                <a:xfrm>
                  <a:off x="5211606" y="3137492"/>
                  <a:ext cx="10530" cy="84229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0530" h="84229">
                      <a:moveTo>
                        <a:pt x="0" y="0"/>
                      </a:moveTo>
                      <a:lnTo>
                        <a:pt x="8333" y="37478"/>
                      </a:lnTo>
                      <a:lnTo>
                        <a:pt x="10529" y="84228"/>
                      </a:lnTo>
                    </a:path>
                  </a:pathLst>
                </a:custGeom>
                <a:ln w="38100" cap="flat" cmpd="sng" algn="ctr">
                  <a:solidFill>
                    <a:srgbClr val="0093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0" name="Freeform 39"/>
                <p:cNvSpPr/>
                <p:nvPr/>
              </p:nvSpPr>
              <p:spPr>
                <a:xfrm>
                  <a:off x="5561998" y="3168428"/>
                  <a:ext cx="112863" cy="1217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12863" h="121725">
                      <a:moveTo>
                        <a:pt x="49691" y="11178"/>
                      </a:moveTo>
                      <a:lnTo>
                        <a:pt x="60870" y="0"/>
                      </a:lnTo>
                      <a:lnTo>
                        <a:pt x="65332" y="216"/>
                      </a:lnTo>
                      <a:lnTo>
                        <a:pt x="69478" y="3870"/>
                      </a:lnTo>
                      <a:lnTo>
                        <a:pt x="73411" y="9816"/>
                      </a:lnTo>
                      <a:lnTo>
                        <a:pt x="78946" y="40540"/>
                      </a:lnTo>
                      <a:lnTo>
                        <a:pt x="74997" y="79279"/>
                      </a:lnTo>
                      <a:lnTo>
                        <a:pt x="66397" y="100327"/>
                      </a:lnTo>
                      <a:lnTo>
                        <a:pt x="60828" y="109215"/>
                      </a:lnTo>
                      <a:lnTo>
                        <a:pt x="52437" y="115141"/>
                      </a:lnTo>
                      <a:lnTo>
                        <a:pt x="30635" y="121724"/>
                      </a:lnTo>
                      <a:lnTo>
                        <a:pt x="20609" y="121140"/>
                      </a:lnTo>
                      <a:lnTo>
                        <a:pt x="3231" y="114253"/>
                      </a:lnTo>
                      <a:lnTo>
                        <a:pt x="0" y="107970"/>
                      </a:lnTo>
                      <a:lnTo>
                        <a:pt x="186" y="100273"/>
                      </a:lnTo>
                      <a:lnTo>
                        <a:pt x="2650" y="91631"/>
                      </a:lnTo>
                      <a:lnTo>
                        <a:pt x="8972" y="85871"/>
                      </a:lnTo>
                      <a:lnTo>
                        <a:pt x="28474" y="79470"/>
                      </a:lnTo>
                      <a:lnTo>
                        <a:pt x="86469" y="75023"/>
                      </a:lnTo>
                      <a:lnTo>
                        <a:pt x="112862" y="74349"/>
                      </a:lnTo>
                    </a:path>
                  </a:pathLst>
                </a:custGeom>
                <a:ln w="38100" cap="flat" cmpd="sng" algn="ctr">
                  <a:solidFill>
                    <a:srgbClr val="0093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1" name="Freeform 40"/>
                <p:cNvSpPr/>
                <p:nvPr/>
              </p:nvSpPr>
              <p:spPr>
                <a:xfrm>
                  <a:off x="6053886" y="3145247"/>
                  <a:ext cx="82626" cy="13964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82626" h="139645">
                      <a:moveTo>
                        <a:pt x="10528" y="13302"/>
                      </a:moveTo>
                      <a:lnTo>
                        <a:pt x="21707" y="2124"/>
                      </a:lnTo>
                      <a:lnTo>
                        <a:pt x="28509" y="0"/>
                      </a:lnTo>
                      <a:lnTo>
                        <a:pt x="45426" y="761"/>
                      </a:lnTo>
                      <a:lnTo>
                        <a:pt x="52511" y="4941"/>
                      </a:lnTo>
                      <a:lnTo>
                        <a:pt x="63502" y="18945"/>
                      </a:lnTo>
                      <a:lnTo>
                        <a:pt x="64561" y="26422"/>
                      </a:lnTo>
                      <a:lnTo>
                        <a:pt x="59500" y="40970"/>
                      </a:lnTo>
                      <a:lnTo>
                        <a:pt x="43496" y="62314"/>
                      </a:lnTo>
                      <a:lnTo>
                        <a:pt x="44205" y="67034"/>
                      </a:lnTo>
                      <a:lnTo>
                        <a:pt x="49357" y="70180"/>
                      </a:lnTo>
                      <a:lnTo>
                        <a:pt x="57471" y="72278"/>
                      </a:lnTo>
                      <a:lnTo>
                        <a:pt x="72726" y="83967"/>
                      </a:lnTo>
                      <a:lnTo>
                        <a:pt x="80069" y="91997"/>
                      </a:lnTo>
                      <a:lnTo>
                        <a:pt x="82625" y="99691"/>
                      </a:lnTo>
                      <a:lnTo>
                        <a:pt x="81990" y="107159"/>
                      </a:lnTo>
                      <a:lnTo>
                        <a:pt x="79226" y="114478"/>
                      </a:lnTo>
                      <a:lnTo>
                        <a:pt x="66798" y="125730"/>
                      </a:lnTo>
                      <a:lnTo>
                        <a:pt x="48405" y="133460"/>
                      </a:lnTo>
                      <a:lnTo>
                        <a:pt x="0" y="139644"/>
                      </a:lnTo>
                    </a:path>
                  </a:pathLst>
                </a:custGeom>
                <a:ln w="38100" cap="flat" cmpd="sng" algn="ctr">
                  <a:solidFill>
                    <a:srgbClr val="0093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2" name="Freeform 41"/>
                <p:cNvSpPr/>
                <p:nvPr/>
              </p:nvSpPr>
              <p:spPr>
                <a:xfrm>
                  <a:off x="6508806" y="3137492"/>
                  <a:ext cx="8335" cy="1474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8335" h="147400">
                      <a:moveTo>
                        <a:pt x="8334" y="0"/>
                      </a:moveTo>
                      <a:lnTo>
                        <a:pt x="0" y="37478"/>
                      </a:lnTo>
                      <a:lnTo>
                        <a:pt x="1575" y="72326"/>
                      </a:lnTo>
                      <a:lnTo>
                        <a:pt x="7741" y="135725"/>
                      </a:lnTo>
                      <a:lnTo>
                        <a:pt x="8334" y="147399"/>
                      </a:lnTo>
                    </a:path>
                  </a:pathLst>
                </a:custGeom>
                <a:ln w="38100" cap="flat" cmpd="sng" algn="ctr">
                  <a:solidFill>
                    <a:srgbClr val="0093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3" name="Freeform 42"/>
                <p:cNvSpPr/>
                <p:nvPr/>
              </p:nvSpPr>
              <p:spPr>
                <a:xfrm>
                  <a:off x="6429633" y="3169077"/>
                  <a:ext cx="76980" cy="71894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76980" h="71894">
                      <a:moveTo>
                        <a:pt x="76979" y="31586"/>
                      </a:moveTo>
                      <a:lnTo>
                        <a:pt x="52932" y="41161"/>
                      </a:lnTo>
                      <a:lnTo>
                        <a:pt x="17385" y="70989"/>
                      </a:lnTo>
                      <a:lnTo>
                        <a:pt x="11513" y="71893"/>
                      </a:lnTo>
                      <a:lnTo>
                        <a:pt x="6429" y="68986"/>
                      </a:lnTo>
                      <a:lnTo>
                        <a:pt x="1869" y="63538"/>
                      </a:lnTo>
                      <a:lnTo>
                        <a:pt x="0" y="56397"/>
                      </a:lnTo>
                      <a:lnTo>
                        <a:pt x="3279" y="0"/>
                      </a:lnTo>
                    </a:path>
                  </a:pathLst>
                </a:custGeom>
                <a:ln w="38100" cap="flat" cmpd="sng" algn="ctr">
                  <a:solidFill>
                    <a:srgbClr val="0093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4" name="Freeform 43"/>
                <p:cNvSpPr/>
                <p:nvPr/>
              </p:nvSpPr>
              <p:spPr>
                <a:xfrm>
                  <a:off x="6882953" y="3137492"/>
                  <a:ext cx="66927" cy="1474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66927" h="147400">
                      <a:moveTo>
                        <a:pt x="65855" y="0"/>
                      </a:moveTo>
                      <a:lnTo>
                        <a:pt x="21892" y="14654"/>
                      </a:lnTo>
                      <a:lnTo>
                        <a:pt x="8102" y="27570"/>
                      </a:lnTo>
                      <a:lnTo>
                        <a:pt x="2786" y="35928"/>
                      </a:lnTo>
                      <a:lnTo>
                        <a:pt x="0" y="54572"/>
                      </a:lnTo>
                      <a:lnTo>
                        <a:pt x="895" y="64458"/>
                      </a:lnTo>
                      <a:lnTo>
                        <a:pt x="5000" y="69878"/>
                      </a:lnTo>
                      <a:lnTo>
                        <a:pt x="11247" y="72321"/>
                      </a:lnTo>
                      <a:lnTo>
                        <a:pt x="46489" y="79017"/>
                      </a:lnTo>
                      <a:lnTo>
                        <a:pt x="54115" y="84263"/>
                      </a:lnTo>
                      <a:lnTo>
                        <a:pt x="65707" y="99451"/>
                      </a:lnTo>
                      <a:lnTo>
                        <a:pt x="66926" y="107245"/>
                      </a:lnTo>
                      <a:lnTo>
                        <a:pt x="65399" y="114780"/>
                      </a:lnTo>
                      <a:lnTo>
                        <a:pt x="62042" y="122144"/>
                      </a:lnTo>
                      <a:lnTo>
                        <a:pt x="48952" y="133445"/>
                      </a:lnTo>
                      <a:lnTo>
                        <a:pt x="32607" y="141197"/>
                      </a:lnTo>
                      <a:lnTo>
                        <a:pt x="2684" y="147399"/>
                      </a:lnTo>
                    </a:path>
                  </a:pathLst>
                </a:custGeom>
                <a:ln w="38100" cap="flat" cmpd="sng" algn="ctr">
                  <a:solidFill>
                    <a:srgbClr val="0093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5" name="Freeform 44"/>
                <p:cNvSpPr/>
                <p:nvPr/>
              </p:nvSpPr>
              <p:spPr>
                <a:xfrm>
                  <a:off x="7347501" y="3116435"/>
                  <a:ext cx="65311" cy="16716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65311" h="167165">
                      <a:moveTo>
                        <a:pt x="64561" y="0"/>
                      </a:moveTo>
                      <a:lnTo>
                        <a:pt x="48920" y="17981"/>
                      </a:lnTo>
                      <a:lnTo>
                        <a:pt x="26124" y="74354"/>
                      </a:lnTo>
                      <a:lnTo>
                        <a:pt x="18" y="136928"/>
                      </a:lnTo>
                      <a:lnTo>
                        <a:pt x="0" y="157953"/>
                      </a:lnTo>
                      <a:lnTo>
                        <a:pt x="3973" y="163794"/>
                      </a:lnTo>
                      <a:lnTo>
                        <a:pt x="10131" y="166518"/>
                      </a:lnTo>
                      <a:lnTo>
                        <a:pt x="17746" y="167164"/>
                      </a:lnTo>
                      <a:lnTo>
                        <a:pt x="32446" y="161642"/>
                      </a:lnTo>
                      <a:lnTo>
                        <a:pt x="60947" y="139034"/>
                      </a:lnTo>
                      <a:lnTo>
                        <a:pt x="64491" y="131294"/>
                      </a:lnTo>
                      <a:lnTo>
                        <a:pt x="65310" y="113335"/>
                      </a:lnTo>
                      <a:lnTo>
                        <a:pt x="61551" y="109482"/>
                      </a:lnTo>
                      <a:lnTo>
                        <a:pt x="55535" y="109252"/>
                      </a:lnTo>
                      <a:lnTo>
                        <a:pt x="36540" y="116989"/>
                      </a:lnTo>
                      <a:lnTo>
                        <a:pt x="22447" y="126342"/>
                      </a:lnTo>
                    </a:path>
                  </a:pathLst>
                </a:custGeom>
                <a:ln w="38100" cap="flat" cmpd="sng" algn="ctr">
                  <a:solidFill>
                    <a:srgbClr val="0093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6" name="Freeform 45"/>
                <p:cNvSpPr/>
                <p:nvPr/>
              </p:nvSpPr>
              <p:spPr>
                <a:xfrm>
                  <a:off x="7727917" y="3163488"/>
                  <a:ext cx="102983" cy="131932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02983" h="131932">
                      <a:moveTo>
                        <a:pt x="0" y="5589"/>
                      </a:moveTo>
                      <a:lnTo>
                        <a:pt x="58617" y="5589"/>
                      </a:lnTo>
                      <a:lnTo>
                        <a:pt x="93407" y="0"/>
                      </a:lnTo>
                      <a:lnTo>
                        <a:pt x="99705" y="1863"/>
                      </a:lnTo>
                      <a:lnTo>
                        <a:pt x="102736" y="6615"/>
                      </a:lnTo>
                      <a:lnTo>
                        <a:pt x="102982" y="21253"/>
                      </a:lnTo>
                      <a:lnTo>
                        <a:pt x="90481" y="75026"/>
                      </a:lnTo>
                      <a:lnTo>
                        <a:pt x="84228" y="131931"/>
                      </a:lnTo>
                    </a:path>
                  </a:pathLst>
                </a:custGeom>
                <a:ln w="38100" cap="flat" cmpd="sng" algn="ctr">
                  <a:solidFill>
                    <a:srgbClr val="0093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65" name="Group 64"/>
              <p:cNvGrpSpPr/>
              <p:nvPr/>
            </p:nvGrpSpPr>
            <p:grpSpPr>
              <a:xfrm>
                <a:off x="1579274" y="3105906"/>
                <a:ext cx="2937452" cy="210576"/>
                <a:chOff x="1579274" y="3105906"/>
                <a:chExt cx="2937452" cy="210576"/>
              </a:xfrm>
            </p:grpSpPr>
            <p:sp>
              <p:nvSpPr>
                <p:cNvPr id="48" name="Freeform 47"/>
                <p:cNvSpPr/>
                <p:nvPr/>
              </p:nvSpPr>
              <p:spPr>
                <a:xfrm>
                  <a:off x="4369327" y="3211191"/>
                  <a:ext cx="52643" cy="21059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52643" h="21059">
                      <a:moveTo>
                        <a:pt x="52642" y="0"/>
                      </a:moveTo>
                      <a:lnTo>
                        <a:pt x="0" y="21058"/>
                      </a:lnTo>
                    </a:path>
                  </a:pathLst>
                </a:custGeom>
                <a:ln w="38100" cap="flat" cmpd="sng" algn="ctr">
                  <a:solidFill>
                    <a:srgbClr val="0093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9" name="Freeform 48"/>
                <p:cNvSpPr/>
                <p:nvPr/>
              </p:nvSpPr>
              <p:spPr>
                <a:xfrm>
                  <a:off x="4474612" y="3137492"/>
                  <a:ext cx="42114" cy="126343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42114" h="126343">
                      <a:moveTo>
                        <a:pt x="0" y="0"/>
                      </a:moveTo>
                      <a:lnTo>
                        <a:pt x="17958" y="63428"/>
                      </a:lnTo>
                      <a:lnTo>
                        <a:pt x="42113" y="126342"/>
                      </a:lnTo>
                    </a:path>
                  </a:pathLst>
                </a:custGeom>
                <a:ln w="38100" cap="flat" cmpd="sng" algn="ctr">
                  <a:solidFill>
                    <a:srgbClr val="0093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0" name="Freeform 49"/>
                <p:cNvSpPr/>
                <p:nvPr/>
              </p:nvSpPr>
              <p:spPr>
                <a:xfrm>
                  <a:off x="3937658" y="3221720"/>
                  <a:ext cx="42115" cy="21058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42115" h="21058">
                      <a:moveTo>
                        <a:pt x="42114" y="0"/>
                      </a:moveTo>
                      <a:lnTo>
                        <a:pt x="13994" y="11453"/>
                      </a:lnTo>
                      <a:lnTo>
                        <a:pt x="0" y="21057"/>
                      </a:lnTo>
                    </a:path>
                  </a:pathLst>
                </a:custGeom>
                <a:ln w="38100" cap="flat" cmpd="sng" algn="ctr">
                  <a:solidFill>
                    <a:srgbClr val="0093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1" name="Freeform 50"/>
                <p:cNvSpPr/>
                <p:nvPr/>
              </p:nvSpPr>
              <p:spPr>
                <a:xfrm>
                  <a:off x="4021886" y="3126140"/>
                  <a:ext cx="168457" cy="181438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68457" h="181438">
                      <a:moveTo>
                        <a:pt x="0" y="21880"/>
                      </a:moveTo>
                      <a:lnTo>
                        <a:pt x="5589" y="5113"/>
                      </a:lnTo>
                      <a:lnTo>
                        <a:pt x="10745" y="1343"/>
                      </a:lnTo>
                      <a:lnTo>
                        <a:pt x="17692" y="0"/>
                      </a:lnTo>
                      <a:lnTo>
                        <a:pt x="25832" y="274"/>
                      </a:lnTo>
                      <a:lnTo>
                        <a:pt x="41117" y="6818"/>
                      </a:lnTo>
                      <a:lnTo>
                        <a:pt x="69993" y="30084"/>
                      </a:lnTo>
                      <a:lnTo>
                        <a:pt x="85599" y="55896"/>
                      </a:lnTo>
                      <a:lnTo>
                        <a:pt x="97632" y="85772"/>
                      </a:lnTo>
                      <a:lnTo>
                        <a:pt x="97428" y="122439"/>
                      </a:lnTo>
                      <a:lnTo>
                        <a:pt x="89959" y="157351"/>
                      </a:lnTo>
                      <a:lnTo>
                        <a:pt x="84539" y="166006"/>
                      </a:lnTo>
                      <a:lnTo>
                        <a:pt x="69158" y="178743"/>
                      </a:lnTo>
                      <a:lnTo>
                        <a:pt x="60143" y="181437"/>
                      </a:lnTo>
                      <a:lnTo>
                        <a:pt x="40768" y="181312"/>
                      </a:lnTo>
                      <a:lnTo>
                        <a:pt x="23578" y="174237"/>
                      </a:lnTo>
                      <a:lnTo>
                        <a:pt x="15719" y="169075"/>
                      </a:lnTo>
                      <a:lnTo>
                        <a:pt x="11649" y="162124"/>
                      </a:lnTo>
                      <a:lnTo>
                        <a:pt x="10246" y="145042"/>
                      </a:lnTo>
                      <a:lnTo>
                        <a:pt x="15020" y="139083"/>
                      </a:lnTo>
                      <a:lnTo>
                        <a:pt x="32802" y="132462"/>
                      </a:lnTo>
                      <a:lnTo>
                        <a:pt x="95840" y="136196"/>
                      </a:lnTo>
                      <a:lnTo>
                        <a:pt x="134072" y="137250"/>
                      </a:lnTo>
                      <a:lnTo>
                        <a:pt x="168456" y="137694"/>
                      </a:lnTo>
                    </a:path>
                  </a:pathLst>
                </a:custGeom>
                <a:ln w="38100" cap="flat" cmpd="sng" algn="ctr">
                  <a:solidFill>
                    <a:srgbClr val="0093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2" name="Freeform 51"/>
                <p:cNvSpPr/>
                <p:nvPr/>
              </p:nvSpPr>
              <p:spPr>
                <a:xfrm>
                  <a:off x="3527046" y="3211191"/>
                  <a:ext cx="52644" cy="1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52644" h="1">
                      <a:moveTo>
                        <a:pt x="52643" y="0"/>
                      </a:moveTo>
                      <a:lnTo>
                        <a:pt x="0" y="0"/>
                      </a:lnTo>
                    </a:path>
                  </a:pathLst>
                </a:custGeom>
                <a:ln w="38100" cap="flat" cmpd="sng" algn="ctr">
                  <a:solidFill>
                    <a:srgbClr val="0093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3" name="Freeform 52"/>
                <p:cNvSpPr/>
                <p:nvPr/>
              </p:nvSpPr>
              <p:spPr>
                <a:xfrm>
                  <a:off x="3621803" y="3134719"/>
                  <a:ext cx="112742" cy="181758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12742" h="181758">
                      <a:moveTo>
                        <a:pt x="0" y="13302"/>
                      </a:moveTo>
                      <a:lnTo>
                        <a:pt x="11178" y="2123"/>
                      </a:lnTo>
                      <a:lnTo>
                        <a:pt x="17981" y="0"/>
                      </a:lnTo>
                      <a:lnTo>
                        <a:pt x="34897" y="761"/>
                      </a:lnTo>
                      <a:lnTo>
                        <a:pt x="50994" y="8118"/>
                      </a:lnTo>
                      <a:lnTo>
                        <a:pt x="58563" y="13355"/>
                      </a:lnTo>
                      <a:lnTo>
                        <a:pt x="62438" y="21526"/>
                      </a:lnTo>
                      <a:lnTo>
                        <a:pt x="63625" y="43083"/>
                      </a:lnTo>
                      <a:lnTo>
                        <a:pt x="57134" y="62023"/>
                      </a:lnTo>
                      <a:lnTo>
                        <a:pt x="52127" y="70349"/>
                      </a:lnTo>
                      <a:lnTo>
                        <a:pt x="52299" y="74730"/>
                      </a:lnTo>
                      <a:lnTo>
                        <a:pt x="55923" y="76480"/>
                      </a:lnTo>
                      <a:lnTo>
                        <a:pt x="69308" y="77646"/>
                      </a:lnTo>
                      <a:lnTo>
                        <a:pt x="86955" y="82063"/>
                      </a:lnTo>
                      <a:lnTo>
                        <a:pt x="94235" y="87219"/>
                      </a:lnTo>
                      <a:lnTo>
                        <a:pt x="105443" y="102306"/>
                      </a:lnTo>
                      <a:lnTo>
                        <a:pt x="112741" y="136120"/>
                      </a:lnTo>
                      <a:lnTo>
                        <a:pt x="110256" y="145483"/>
                      </a:lnTo>
                      <a:lnTo>
                        <a:pt x="105089" y="152895"/>
                      </a:lnTo>
                      <a:lnTo>
                        <a:pt x="89990" y="164250"/>
                      </a:lnTo>
                      <a:lnTo>
                        <a:pt x="52642" y="181757"/>
                      </a:lnTo>
                    </a:path>
                  </a:pathLst>
                </a:custGeom>
                <a:ln w="38100" cap="flat" cmpd="sng" algn="ctr">
                  <a:solidFill>
                    <a:srgbClr val="0093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4" name="Freeform 53"/>
                <p:cNvSpPr/>
                <p:nvPr/>
              </p:nvSpPr>
              <p:spPr>
                <a:xfrm>
                  <a:off x="3074321" y="3211191"/>
                  <a:ext cx="52643" cy="21059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52643" h="21059">
                      <a:moveTo>
                        <a:pt x="52642" y="0"/>
                      </a:moveTo>
                      <a:lnTo>
                        <a:pt x="0" y="21058"/>
                      </a:lnTo>
                    </a:path>
                  </a:pathLst>
                </a:custGeom>
                <a:ln w="38100" cap="flat" cmpd="sng" algn="ctr">
                  <a:solidFill>
                    <a:srgbClr val="0093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5" name="Freeform 54"/>
                <p:cNvSpPr/>
                <p:nvPr/>
              </p:nvSpPr>
              <p:spPr>
                <a:xfrm>
                  <a:off x="3284891" y="3116435"/>
                  <a:ext cx="52643" cy="157928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52643" h="157928">
                      <a:moveTo>
                        <a:pt x="0" y="0"/>
                      </a:moveTo>
                      <a:lnTo>
                        <a:pt x="2340" y="33622"/>
                      </a:lnTo>
                      <a:lnTo>
                        <a:pt x="23719" y="93407"/>
                      </a:lnTo>
                      <a:lnTo>
                        <a:pt x="42002" y="140982"/>
                      </a:lnTo>
                      <a:lnTo>
                        <a:pt x="52642" y="157927"/>
                      </a:lnTo>
                    </a:path>
                  </a:pathLst>
                </a:custGeom>
                <a:ln w="38100" cap="flat" cmpd="sng" algn="ctr">
                  <a:solidFill>
                    <a:srgbClr val="0093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6" name="Freeform 55"/>
                <p:cNvSpPr/>
                <p:nvPr/>
              </p:nvSpPr>
              <p:spPr>
                <a:xfrm>
                  <a:off x="3200663" y="3179606"/>
                  <a:ext cx="126343" cy="66892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6343" h="66892">
                      <a:moveTo>
                        <a:pt x="126342" y="31585"/>
                      </a:moveTo>
                      <a:lnTo>
                        <a:pt x="102295" y="41161"/>
                      </a:lnTo>
                      <a:lnTo>
                        <a:pt x="61160" y="65399"/>
                      </a:lnTo>
                      <a:lnTo>
                        <a:pt x="41220" y="66891"/>
                      </a:lnTo>
                      <a:lnTo>
                        <a:pt x="30990" y="65651"/>
                      </a:lnTo>
                      <a:lnTo>
                        <a:pt x="24169" y="60145"/>
                      </a:lnTo>
                      <a:lnTo>
                        <a:pt x="0" y="0"/>
                      </a:lnTo>
                    </a:path>
                  </a:pathLst>
                </a:custGeom>
                <a:ln w="38100" cap="flat" cmpd="sng" algn="ctr">
                  <a:solidFill>
                    <a:srgbClr val="0093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7" name="Freeform 56"/>
                <p:cNvSpPr/>
                <p:nvPr/>
              </p:nvSpPr>
              <p:spPr>
                <a:xfrm>
                  <a:off x="2695295" y="3211191"/>
                  <a:ext cx="52643" cy="31587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52643" h="31587">
                      <a:moveTo>
                        <a:pt x="52642" y="0"/>
                      </a:moveTo>
                      <a:lnTo>
                        <a:pt x="28596" y="9576"/>
                      </a:lnTo>
                      <a:lnTo>
                        <a:pt x="0" y="31586"/>
                      </a:lnTo>
                    </a:path>
                  </a:pathLst>
                </a:custGeom>
                <a:ln w="38100" cap="flat" cmpd="sng" algn="ctr">
                  <a:solidFill>
                    <a:srgbClr val="0093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8" name="Freeform 57"/>
                <p:cNvSpPr/>
                <p:nvPr/>
              </p:nvSpPr>
              <p:spPr>
                <a:xfrm>
                  <a:off x="2829288" y="3105906"/>
                  <a:ext cx="97384" cy="200043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97384" h="200043">
                      <a:moveTo>
                        <a:pt x="55520" y="0"/>
                      </a:moveTo>
                      <a:lnTo>
                        <a:pt x="7645" y="45782"/>
                      </a:lnTo>
                      <a:lnTo>
                        <a:pt x="2546" y="55088"/>
                      </a:lnTo>
                      <a:lnTo>
                        <a:pt x="0" y="74787"/>
                      </a:lnTo>
                      <a:lnTo>
                        <a:pt x="959" y="84953"/>
                      </a:lnTo>
                      <a:lnTo>
                        <a:pt x="6278" y="91730"/>
                      </a:lnTo>
                      <a:lnTo>
                        <a:pt x="24666" y="99261"/>
                      </a:lnTo>
                      <a:lnTo>
                        <a:pt x="72259" y="113671"/>
                      </a:lnTo>
                      <a:lnTo>
                        <a:pt x="90646" y="125000"/>
                      </a:lnTo>
                      <a:lnTo>
                        <a:pt x="95315" y="132466"/>
                      </a:lnTo>
                      <a:lnTo>
                        <a:pt x="97383" y="150121"/>
                      </a:lnTo>
                      <a:lnTo>
                        <a:pt x="86381" y="179791"/>
                      </a:lnTo>
                      <a:lnTo>
                        <a:pt x="78434" y="186541"/>
                      </a:lnTo>
                      <a:lnTo>
                        <a:pt x="34463" y="200042"/>
                      </a:lnTo>
                    </a:path>
                  </a:pathLst>
                </a:custGeom>
                <a:ln w="38100" cap="flat" cmpd="sng" algn="ctr">
                  <a:solidFill>
                    <a:srgbClr val="0093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9" name="Freeform 58"/>
                <p:cNvSpPr/>
                <p:nvPr/>
              </p:nvSpPr>
              <p:spPr>
                <a:xfrm>
                  <a:off x="2326798" y="3221720"/>
                  <a:ext cx="73700" cy="10529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73700" h="10529">
                      <a:moveTo>
                        <a:pt x="73699" y="0"/>
                      </a:moveTo>
                      <a:lnTo>
                        <a:pt x="31007" y="3119"/>
                      </a:lnTo>
                      <a:lnTo>
                        <a:pt x="0" y="10528"/>
                      </a:lnTo>
                    </a:path>
                  </a:pathLst>
                </a:custGeom>
                <a:ln w="38100" cap="flat" cmpd="sng" algn="ctr">
                  <a:solidFill>
                    <a:srgbClr val="0093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0" name="Freeform 59"/>
                <p:cNvSpPr/>
                <p:nvPr/>
              </p:nvSpPr>
              <p:spPr>
                <a:xfrm>
                  <a:off x="2443735" y="3137492"/>
                  <a:ext cx="109990" cy="17899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09990" h="178990">
                      <a:moveTo>
                        <a:pt x="40990" y="0"/>
                      </a:moveTo>
                      <a:lnTo>
                        <a:pt x="11682" y="34898"/>
                      </a:lnTo>
                      <a:lnTo>
                        <a:pt x="4567" y="57234"/>
                      </a:lnTo>
                      <a:lnTo>
                        <a:pt x="0" y="109702"/>
                      </a:lnTo>
                      <a:lnTo>
                        <a:pt x="4798" y="145588"/>
                      </a:lnTo>
                      <a:lnTo>
                        <a:pt x="19218" y="172859"/>
                      </a:lnTo>
                      <a:lnTo>
                        <a:pt x="26475" y="177240"/>
                      </a:lnTo>
                      <a:lnTo>
                        <a:pt x="43898" y="178989"/>
                      </a:lnTo>
                      <a:lnTo>
                        <a:pt x="73437" y="173397"/>
                      </a:lnTo>
                      <a:lnTo>
                        <a:pt x="98827" y="158741"/>
                      </a:lnTo>
                      <a:lnTo>
                        <a:pt x="104115" y="150281"/>
                      </a:lnTo>
                      <a:lnTo>
                        <a:pt x="109989" y="128403"/>
                      </a:lnTo>
                      <a:lnTo>
                        <a:pt x="108047" y="119527"/>
                      </a:lnTo>
                      <a:lnTo>
                        <a:pt x="103242" y="112440"/>
                      </a:lnTo>
                      <a:lnTo>
                        <a:pt x="96529" y="106546"/>
                      </a:lnTo>
                      <a:lnTo>
                        <a:pt x="88545" y="103786"/>
                      </a:lnTo>
                      <a:lnTo>
                        <a:pt x="70314" y="103839"/>
                      </a:lnTo>
                      <a:lnTo>
                        <a:pt x="62879" y="106661"/>
                      </a:lnTo>
                      <a:lnTo>
                        <a:pt x="40990" y="126342"/>
                      </a:lnTo>
                    </a:path>
                  </a:pathLst>
                </a:custGeom>
                <a:ln w="38100" cap="flat" cmpd="sng" algn="ctr">
                  <a:solidFill>
                    <a:srgbClr val="0093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1" name="Freeform 60"/>
                <p:cNvSpPr/>
                <p:nvPr/>
              </p:nvSpPr>
              <p:spPr>
                <a:xfrm>
                  <a:off x="1989886" y="3242777"/>
                  <a:ext cx="63172" cy="10529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63172" h="10529">
                      <a:moveTo>
                        <a:pt x="63171" y="0"/>
                      </a:moveTo>
                      <a:lnTo>
                        <a:pt x="28812" y="8333"/>
                      </a:lnTo>
                      <a:lnTo>
                        <a:pt x="0" y="10528"/>
                      </a:lnTo>
                    </a:path>
                  </a:pathLst>
                </a:custGeom>
                <a:ln w="38100" cap="flat" cmpd="sng" algn="ctr">
                  <a:solidFill>
                    <a:srgbClr val="0093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2" name="Freeform 61"/>
                <p:cNvSpPr/>
                <p:nvPr/>
              </p:nvSpPr>
              <p:spPr>
                <a:xfrm>
                  <a:off x="2042528" y="3134185"/>
                  <a:ext cx="113547" cy="171764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13547" h="171764">
                      <a:moveTo>
                        <a:pt x="0" y="55950"/>
                      </a:moveTo>
                      <a:lnTo>
                        <a:pt x="11179" y="39182"/>
                      </a:lnTo>
                      <a:lnTo>
                        <a:pt x="26025" y="27830"/>
                      </a:lnTo>
                      <a:lnTo>
                        <a:pt x="81590" y="7273"/>
                      </a:lnTo>
                      <a:lnTo>
                        <a:pt x="104112" y="0"/>
                      </a:lnTo>
                      <a:lnTo>
                        <a:pt x="110352" y="2272"/>
                      </a:lnTo>
                      <a:lnTo>
                        <a:pt x="113343" y="8466"/>
                      </a:lnTo>
                      <a:lnTo>
                        <a:pt x="113546" y="26657"/>
                      </a:lnTo>
                      <a:lnTo>
                        <a:pt x="97759" y="88906"/>
                      </a:lnTo>
                      <a:lnTo>
                        <a:pt x="80652" y="149269"/>
                      </a:lnTo>
                      <a:lnTo>
                        <a:pt x="73699" y="171763"/>
                      </a:lnTo>
                    </a:path>
                  </a:pathLst>
                </a:custGeom>
                <a:ln w="38100" cap="flat" cmpd="sng" algn="ctr">
                  <a:solidFill>
                    <a:srgbClr val="0093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3" name="Freeform 62"/>
                <p:cNvSpPr/>
                <p:nvPr/>
              </p:nvSpPr>
              <p:spPr>
                <a:xfrm>
                  <a:off x="1579274" y="3232248"/>
                  <a:ext cx="73701" cy="1053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73701" h="10530">
                      <a:moveTo>
                        <a:pt x="73700" y="0"/>
                      </a:moveTo>
                      <a:lnTo>
                        <a:pt x="31008" y="3120"/>
                      </a:lnTo>
                      <a:lnTo>
                        <a:pt x="0" y="10529"/>
                      </a:lnTo>
                    </a:path>
                  </a:pathLst>
                </a:custGeom>
                <a:ln w="38100" cap="flat" cmpd="sng" algn="ctr">
                  <a:solidFill>
                    <a:srgbClr val="0093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4" name="Freeform 63"/>
                <p:cNvSpPr/>
                <p:nvPr/>
              </p:nvSpPr>
              <p:spPr>
                <a:xfrm>
                  <a:off x="1672383" y="3116040"/>
                  <a:ext cx="140515" cy="179511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40515" h="179511">
                      <a:moveTo>
                        <a:pt x="96404" y="31980"/>
                      </a:moveTo>
                      <a:lnTo>
                        <a:pt x="85226" y="43159"/>
                      </a:lnTo>
                      <a:lnTo>
                        <a:pt x="79738" y="61125"/>
                      </a:lnTo>
                      <a:lnTo>
                        <a:pt x="76214" y="116376"/>
                      </a:lnTo>
                      <a:lnTo>
                        <a:pt x="81193" y="155252"/>
                      </a:lnTo>
                      <a:lnTo>
                        <a:pt x="86264" y="164465"/>
                      </a:lnTo>
                      <a:lnTo>
                        <a:pt x="101256" y="177820"/>
                      </a:lnTo>
                      <a:lnTo>
                        <a:pt x="108997" y="179510"/>
                      </a:lnTo>
                      <a:lnTo>
                        <a:pt x="116498" y="178296"/>
                      </a:lnTo>
                      <a:lnTo>
                        <a:pt x="123838" y="175148"/>
                      </a:lnTo>
                      <a:lnTo>
                        <a:pt x="135113" y="162291"/>
                      </a:lnTo>
                      <a:lnTo>
                        <a:pt x="139758" y="153949"/>
                      </a:lnTo>
                      <a:lnTo>
                        <a:pt x="140514" y="144878"/>
                      </a:lnTo>
                      <a:lnTo>
                        <a:pt x="135116" y="125441"/>
                      </a:lnTo>
                      <a:lnTo>
                        <a:pt x="121798" y="108223"/>
                      </a:lnTo>
                      <a:lnTo>
                        <a:pt x="103011" y="93942"/>
                      </a:lnTo>
                      <a:lnTo>
                        <a:pt x="44863" y="71350"/>
                      </a:lnTo>
                      <a:lnTo>
                        <a:pt x="18092" y="54694"/>
                      </a:lnTo>
                      <a:lnTo>
                        <a:pt x="5837" y="38566"/>
                      </a:lnTo>
                      <a:lnTo>
                        <a:pt x="931" y="29351"/>
                      </a:lnTo>
                      <a:lnTo>
                        <a:pt x="0" y="20869"/>
                      </a:lnTo>
                      <a:lnTo>
                        <a:pt x="5205" y="5205"/>
                      </a:lnTo>
                      <a:lnTo>
                        <a:pt x="11038" y="1262"/>
                      </a:lnTo>
                      <a:lnTo>
                        <a:pt x="26878" y="0"/>
                      </a:lnTo>
                      <a:lnTo>
                        <a:pt x="42497" y="6459"/>
                      </a:lnTo>
                      <a:lnTo>
                        <a:pt x="56068" y="17128"/>
                      </a:lnTo>
                      <a:lnTo>
                        <a:pt x="75347" y="42509"/>
                      </a:lnTo>
                    </a:path>
                  </a:pathLst>
                </a:custGeom>
                <a:ln w="38100" cap="flat" cmpd="sng" algn="ctr">
                  <a:solidFill>
                    <a:srgbClr val="0093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68" name="Group 67"/>
              <p:cNvGrpSpPr/>
              <p:nvPr/>
            </p:nvGrpSpPr>
            <p:grpSpPr>
              <a:xfrm>
                <a:off x="831751" y="2884808"/>
                <a:ext cx="284270" cy="431669"/>
                <a:chOff x="831751" y="2884808"/>
                <a:chExt cx="284270" cy="431669"/>
              </a:xfrm>
            </p:grpSpPr>
            <p:sp>
              <p:nvSpPr>
                <p:cNvPr id="66" name="Freeform 65"/>
                <p:cNvSpPr/>
                <p:nvPr/>
              </p:nvSpPr>
              <p:spPr>
                <a:xfrm>
                  <a:off x="831751" y="2884808"/>
                  <a:ext cx="284270" cy="410612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84270" h="410612">
                      <a:moveTo>
                        <a:pt x="284269" y="0"/>
                      </a:moveTo>
                      <a:lnTo>
                        <a:pt x="254961" y="34898"/>
                      </a:lnTo>
                      <a:lnTo>
                        <a:pt x="226704" y="83929"/>
                      </a:lnTo>
                      <a:lnTo>
                        <a:pt x="191660" y="145607"/>
                      </a:lnTo>
                      <a:lnTo>
                        <a:pt x="154701" y="207778"/>
                      </a:lnTo>
                      <a:lnTo>
                        <a:pt x="129517" y="244030"/>
                      </a:lnTo>
                      <a:lnTo>
                        <a:pt x="113635" y="271177"/>
                      </a:lnTo>
                      <a:lnTo>
                        <a:pt x="72026" y="325309"/>
                      </a:lnTo>
                      <a:lnTo>
                        <a:pt x="26426" y="382206"/>
                      </a:lnTo>
                      <a:lnTo>
                        <a:pt x="0" y="410611"/>
                      </a:lnTo>
                    </a:path>
                  </a:pathLst>
                </a:custGeom>
                <a:ln w="38100" cap="flat" cmpd="sng" algn="ctr">
                  <a:solidFill>
                    <a:srgbClr val="0093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7" name="Freeform 66"/>
                <p:cNvSpPr/>
                <p:nvPr/>
              </p:nvSpPr>
              <p:spPr>
                <a:xfrm>
                  <a:off x="873865" y="2958507"/>
                  <a:ext cx="210571" cy="35797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10571" h="357970">
                      <a:moveTo>
                        <a:pt x="0" y="0"/>
                      </a:moveTo>
                      <a:lnTo>
                        <a:pt x="37086" y="63451"/>
                      </a:lnTo>
                      <a:lnTo>
                        <a:pt x="71666" y="118425"/>
                      </a:lnTo>
                      <a:lnTo>
                        <a:pt x="91034" y="148173"/>
                      </a:lnTo>
                      <a:lnTo>
                        <a:pt x="126939" y="210638"/>
                      </a:lnTo>
                      <a:lnTo>
                        <a:pt x="160175" y="270628"/>
                      </a:lnTo>
                      <a:lnTo>
                        <a:pt x="176531" y="296995"/>
                      </a:lnTo>
                      <a:lnTo>
                        <a:pt x="210570" y="357969"/>
                      </a:lnTo>
                    </a:path>
                  </a:pathLst>
                </a:custGeom>
                <a:ln w="38100" cap="flat" cmpd="sng" algn="ctr">
                  <a:solidFill>
                    <a:srgbClr val="0093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76"/>
              <p:cNvGrpSpPr/>
              <p:nvPr/>
            </p:nvGrpSpPr>
            <p:grpSpPr>
              <a:xfrm>
                <a:off x="4653596" y="288732"/>
                <a:ext cx="115815" cy="2417092"/>
                <a:chOff x="4653596" y="288732"/>
                <a:chExt cx="115815" cy="2417092"/>
              </a:xfrm>
            </p:grpSpPr>
            <p:sp>
              <p:nvSpPr>
                <p:cNvPr id="69" name="Freeform 68"/>
                <p:cNvSpPr/>
                <p:nvPr/>
              </p:nvSpPr>
              <p:spPr>
                <a:xfrm>
                  <a:off x="4685181" y="2579481"/>
                  <a:ext cx="10529" cy="126343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0529" h="126343">
                      <a:moveTo>
                        <a:pt x="0" y="0"/>
                      </a:moveTo>
                      <a:lnTo>
                        <a:pt x="5589" y="58617"/>
                      </a:lnTo>
                      <a:lnTo>
                        <a:pt x="9878" y="114189"/>
                      </a:lnTo>
                      <a:lnTo>
                        <a:pt x="10528" y="126342"/>
                      </a:lnTo>
                    </a:path>
                  </a:pathLst>
                </a:custGeom>
                <a:ln w="38100" cap="flat" cmpd="sng" algn="ctr">
                  <a:solidFill>
                    <a:srgbClr val="0000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0" name="Freeform 69"/>
                <p:cNvSpPr/>
                <p:nvPr/>
              </p:nvSpPr>
              <p:spPr>
                <a:xfrm>
                  <a:off x="4668604" y="2168047"/>
                  <a:ext cx="100807" cy="202182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00807" h="202182">
                      <a:moveTo>
                        <a:pt x="6049" y="21880"/>
                      </a:moveTo>
                      <a:lnTo>
                        <a:pt x="460" y="5113"/>
                      </a:lnTo>
                      <a:lnTo>
                        <a:pt x="2323" y="1343"/>
                      </a:lnTo>
                      <a:lnTo>
                        <a:pt x="7074" y="0"/>
                      </a:lnTo>
                      <a:lnTo>
                        <a:pt x="13752" y="274"/>
                      </a:lnTo>
                      <a:lnTo>
                        <a:pt x="27410" y="6818"/>
                      </a:lnTo>
                      <a:lnTo>
                        <a:pt x="34327" y="11839"/>
                      </a:lnTo>
                      <a:lnTo>
                        <a:pt x="45133" y="26776"/>
                      </a:lnTo>
                      <a:lnTo>
                        <a:pt x="61603" y="70550"/>
                      </a:lnTo>
                      <a:lnTo>
                        <a:pt x="67715" y="124257"/>
                      </a:lnTo>
                      <a:lnTo>
                        <a:pt x="66434" y="163608"/>
                      </a:lnTo>
                      <a:lnTo>
                        <a:pt x="57843" y="182746"/>
                      </a:lnTo>
                      <a:lnTo>
                        <a:pt x="43107" y="195931"/>
                      </a:lnTo>
                      <a:lnTo>
                        <a:pt x="34263" y="201085"/>
                      </a:lnTo>
                      <a:lnTo>
                        <a:pt x="26028" y="202181"/>
                      </a:lnTo>
                      <a:lnTo>
                        <a:pt x="10639" y="197160"/>
                      </a:lnTo>
                      <a:lnTo>
                        <a:pt x="5600" y="190206"/>
                      </a:lnTo>
                      <a:lnTo>
                        <a:pt x="0" y="170001"/>
                      </a:lnTo>
                      <a:lnTo>
                        <a:pt x="2017" y="161572"/>
                      </a:lnTo>
                      <a:lnTo>
                        <a:pt x="6870" y="154782"/>
                      </a:lnTo>
                      <a:lnTo>
                        <a:pt x="13615" y="149086"/>
                      </a:lnTo>
                      <a:lnTo>
                        <a:pt x="33588" y="142757"/>
                      </a:lnTo>
                      <a:lnTo>
                        <a:pt x="68021" y="139194"/>
                      </a:lnTo>
                      <a:lnTo>
                        <a:pt x="100806" y="137694"/>
                      </a:lnTo>
                    </a:path>
                  </a:pathLst>
                </a:custGeom>
                <a:ln w="38100" cap="flat" cmpd="sng" algn="ctr">
                  <a:solidFill>
                    <a:srgbClr val="0000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1" name="Freeform 70"/>
                <p:cNvSpPr/>
                <p:nvPr/>
              </p:nvSpPr>
              <p:spPr>
                <a:xfrm>
                  <a:off x="4653596" y="1776543"/>
                  <a:ext cx="105997" cy="18494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05997" h="184940">
                      <a:moveTo>
                        <a:pt x="0" y="13301"/>
                      </a:moveTo>
                      <a:lnTo>
                        <a:pt x="11178" y="2123"/>
                      </a:lnTo>
                      <a:lnTo>
                        <a:pt x="17981" y="0"/>
                      </a:lnTo>
                      <a:lnTo>
                        <a:pt x="34898" y="760"/>
                      </a:lnTo>
                      <a:lnTo>
                        <a:pt x="41982" y="4941"/>
                      </a:lnTo>
                      <a:lnTo>
                        <a:pt x="52974" y="18944"/>
                      </a:lnTo>
                      <a:lnTo>
                        <a:pt x="55520" y="36866"/>
                      </a:lnTo>
                      <a:lnTo>
                        <a:pt x="54560" y="46559"/>
                      </a:lnTo>
                      <a:lnTo>
                        <a:pt x="47256" y="63567"/>
                      </a:lnTo>
                      <a:lnTo>
                        <a:pt x="42032" y="71378"/>
                      </a:lnTo>
                      <a:lnTo>
                        <a:pt x="43229" y="76586"/>
                      </a:lnTo>
                      <a:lnTo>
                        <a:pt x="48707" y="80057"/>
                      </a:lnTo>
                      <a:lnTo>
                        <a:pt x="64931" y="86254"/>
                      </a:lnTo>
                      <a:lnTo>
                        <a:pt x="101545" y="115903"/>
                      </a:lnTo>
                      <a:lnTo>
                        <a:pt x="105131" y="123816"/>
                      </a:lnTo>
                      <a:lnTo>
                        <a:pt x="105996" y="141967"/>
                      </a:lnTo>
                      <a:lnTo>
                        <a:pt x="99362" y="158614"/>
                      </a:lnTo>
                      <a:lnTo>
                        <a:pt x="94317" y="166328"/>
                      </a:lnTo>
                      <a:lnTo>
                        <a:pt x="79354" y="178019"/>
                      </a:lnTo>
                      <a:lnTo>
                        <a:pt x="63344" y="184775"/>
                      </a:lnTo>
                      <a:lnTo>
                        <a:pt x="57437" y="184939"/>
                      </a:lnTo>
                      <a:lnTo>
                        <a:pt x="42114" y="181757"/>
                      </a:lnTo>
                    </a:path>
                  </a:pathLst>
                </a:custGeom>
                <a:ln w="38100" cap="flat" cmpd="sng" algn="ctr">
                  <a:solidFill>
                    <a:srgbClr val="0000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2" name="Freeform 71"/>
                <p:cNvSpPr/>
                <p:nvPr/>
              </p:nvSpPr>
              <p:spPr>
                <a:xfrm>
                  <a:off x="4758880" y="1347647"/>
                  <a:ext cx="10530" cy="189514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0530" h="189514">
                      <a:moveTo>
                        <a:pt x="0" y="0"/>
                      </a:moveTo>
                      <a:lnTo>
                        <a:pt x="0" y="48931"/>
                      </a:lnTo>
                      <a:lnTo>
                        <a:pt x="5590" y="102472"/>
                      </a:lnTo>
                      <a:lnTo>
                        <a:pt x="9878" y="162771"/>
                      </a:lnTo>
                      <a:lnTo>
                        <a:pt x="10529" y="189513"/>
                      </a:lnTo>
                    </a:path>
                  </a:pathLst>
                </a:custGeom>
                <a:ln w="38100" cap="flat" cmpd="sng" algn="ctr">
                  <a:solidFill>
                    <a:srgbClr val="0000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3" name="Freeform 72"/>
                <p:cNvSpPr/>
                <p:nvPr/>
              </p:nvSpPr>
              <p:spPr>
                <a:xfrm>
                  <a:off x="4685181" y="1400290"/>
                  <a:ext cx="73700" cy="71604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73700" h="71604">
                      <a:moveTo>
                        <a:pt x="73699" y="21057"/>
                      </a:moveTo>
                      <a:lnTo>
                        <a:pt x="24201" y="70555"/>
                      </a:lnTo>
                      <a:lnTo>
                        <a:pt x="18474" y="71603"/>
                      </a:lnTo>
                      <a:lnTo>
                        <a:pt x="13486" y="68792"/>
                      </a:lnTo>
                      <a:lnTo>
                        <a:pt x="8991" y="63409"/>
                      </a:lnTo>
                      <a:lnTo>
                        <a:pt x="3996" y="44949"/>
                      </a:lnTo>
                      <a:lnTo>
                        <a:pt x="0" y="0"/>
                      </a:lnTo>
                    </a:path>
                  </a:pathLst>
                </a:custGeom>
                <a:ln w="38100" cap="flat" cmpd="sng" algn="ctr">
                  <a:solidFill>
                    <a:srgbClr val="0000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4" name="Freeform 73"/>
                <p:cNvSpPr/>
                <p:nvPr/>
              </p:nvSpPr>
              <p:spPr>
                <a:xfrm>
                  <a:off x="4674653" y="1031792"/>
                  <a:ext cx="77107" cy="189514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77107" h="189514">
                      <a:moveTo>
                        <a:pt x="73699" y="0"/>
                      </a:moveTo>
                      <a:lnTo>
                        <a:pt x="29737" y="14654"/>
                      </a:lnTo>
                      <a:lnTo>
                        <a:pt x="15946" y="27570"/>
                      </a:lnTo>
                      <a:lnTo>
                        <a:pt x="10631" y="35928"/>
                      </a:lnTo>
                      <a:lnTo>
                        <a:pt x="7844" y="54573"/>
                      </a:lnTo>
                      <a:lnTo>
                        <a:pt x="8739" y="64458"/>
                      </a:lnTo>
                      <a:lnTo>
                        <a:pt x="15972" y="81681"/>
                      </a:lnTo>
                      <a:lnTo>
                        <a:pt x="21177" y="89549"/>
                      </a:lnTo>
                      <a:lnTo>
                        <a:pt x="26986" y="92455"/>
                      </a:lnTo>
                      <a:lnTo>
                        <a:pt x="33198" y="92052"/>
                      </a:lnTo>
                      <a:lnTo>
                        <a:pt x="39680" y="89444"/>
                      </a:lnTo>
                      <a:lnTo>
                        <a:pt x="46340" y="90045"/>
                      </a:lnTo>
                      <a:lnTo>
                        <a:pt x="59980" y="96952"/>
                      </a:lnTo>
                      <a:lnTo>
                        <a:pt x="70721" y="110940"/>
                      </a:lnTo>
                      <a:lnTo>
                        <a:pt x="75224" y="119584"/>
                      </a:lnTo>
                      <a:lnTo>
                        <a:pt x="77106" y="138546"/>
                      </a:lnTo>
                      <a:lnTo>
                        <a:pt x="72874" y="157503"/>
                      </a:lnTo>
                      <a:lnTo>
                        <a:pt x="63194" y="173727"/>
                      </a:lnTo>
                      <a:lnTo>
                        <a:pt x="54997" y="178989"/>
                      </a:lnTo>
                      <a:lnTo>
                        <a:pt x="0" y="189513"/>
                      </a:lnTo>
                    </a:path>
                  </a:pathLst>
                </a:custGeom>
                <a:ln w="38100" cap="flat" cmpd="sng" algn="ctr">
                  <a:solidFill>
                    <a:srgbClr val="0000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5" name="Freeform 74"/>
                <p:cNvSpPr/>
                <p:nvPr/>
              </p:nvSpPr>
              <p:spPr>
                <a:xfrm>
                  <a:off x="4676089" y="631709"/>
                  <a:ext cx="85365" cy="220528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85365" h="220528">
                      <a:moveTo>
                        <a:pt x="40678" y="0"/>
                      </a:moveTo>
                      <a:lnTo>
                        <a:pt x="25037" y="26387"/>
                      </a:lnTo>
                      <a:lnTo>
                        <a:pt x="5834" y="88902"/>
                      </a:lnTo>
                      <a:lnTo>
                        <a:pt x="0" y="151355"/>
                      </a:lnTo>
                      <a:lnTo>
                        <a:pt x="1329" y="193285"/>
                      </a:lnTo>
                      <a:lnTo>
                        <a:pt x="9931" y="213027"/>
                      </a:lnTo>
                      <a:lnTo>
                        <a:pt x="16671" y="218057"/>
                      </a:lnTo>
                      <a:lnTo>
                        <a:pt x="24673" y="220241"/>
                      </a:lnTo>
                      <a:lnTo>
                        <a:pt x="33518" y="220527"/>
                      </a:lnTo>
                      <a:lnTo>
                        <a:pt x="52703" y="214606"/>
                      </a:lnTo>
                      <a:lnTo>
                        <a:pt x="62733" y="209751"/>
                      </a:lnTo>
                      <a:lnTo>
                        <a:pt x="76996" y="194998"/>
                      </a:lnTo>
                      <a:lnTo>
                        <a:pt x="82437" y="186151"/>
                      </a:lnTo>
                      <a:lnTo>
                        <a:pt x="85364" y="166962"/>
                      </a:lnTo>
                      <a:lnTo>
                        <a:pt x="84507" y="156932"/>
                      </a:lnTo>
                      <a:lnTo>
                        <a:pt x="79256" y="150245"/>
                      </a:lnTo>
                      <a:lnTo>
                        <a:pt x="60943" y="142815"/>
                      </a:lnTo>
                      <a:lnTo>
                        <a:pt x="51848" y="143173"/>
                      </a:lnTo>
                      <a:lnTo>
                        <a:pt x="9092" y="157928"/>
                      </a:lnTo>
                    </a:path>
                  </a:pathLst>
                </a:custGeom>
                <a:ln w="38100" cap="flat" cmpd="sng" algn="ctr">
                  <a:solidFill>
                    <a:srgbClr val="0000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6" name="Freeform 75"/>
                <p:cNvSpPr/>
                <p:nvPr/>
              </p:nvSpPr>
              <p:spPr>
                <a:xfrm>
                  <a:off x="4664124" y="288732"/>
                  <a:ext cx="61986" cy="132408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61986" h="132408">
                      <a:moveTo>
                        <a:pt x="0" y="6065"/>
                      </a:moveTo>
                      <a:lnTo>
                        <a:pt x="32452" y="0"/>
                      </a:lnTo>
                      <a:lnTo>
                        <a:pt x="53028" y="2590"/>
                      </a:lnTo>
                      <a:lnTo>
                        <a:pt x="58748" y="8428"/>
                      </a:lnTo>
                      <a:lnTo>
                        <a:pt x="61392" y="16999"/>
                      </a:lnTo>
                      <a:lnTo>
                        <a:pt x="61985" y="27392"/>
                      </a:lnTo>
                      <a:lnTo>
                        <a:pt x="56405" y="45180"/>
                      </a:lnTo>
                      <a:lnTo>
                        <a:pt x="51642" y="53199"/>
                      </a:lnTo>
                      <a:lnTo>
                        <a:pt x="43996" y="97351"/>
                      </a:lnTo>
                      <a:lnTo>
                        <a:pt x="42114" y="132407"/>
                      </a:lnTo>
                    </a:path>
                  </a:pathLst>
                </a:custGeom>
                <a:ln w="38100" cap="flat" cmpd="sng" algn="ctr">
                  <a:solidFill>
                    <a:srgbClr val="0000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80" name="Group 79"/>
              <p:cNvGrpSpPr/>
              <p:nvPr/>
            </p:nvGrpSpPr>
            <p:grpSpPr>
              <a:xfrm>
                <a:off x="4653596" y="3316476"/>
                <a:ext cx="84229" cy="157929"/>
                <a:chOff x="4653596" y="3316476"/>
                <a:chExt cx="84229" cy="157929"/>
              </a:xfrm>
            </p:grpSpPr>
            <p:sp>
              <p:nvSpPr>
                <p:cNvPr id="78" name="Freeform 77"/>
                <p:cNvSpPr/>
                <p:nvPr/>
              </p:nvSpPr>
              <p:spPr>
                <a:xfrm>
                  <a:off x="4653596" y="3442818"/>
                  <a:ext cx="42115" cy="31587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42115" h="31587">
                      <a:moveTo>
                        <a:pt x="42114" y="0"/>
                      </a:moveTo>
                      <a:lnTo>
                        <a:pt x="19209" y="19786"/>
                      </a:lnTo>
                      <a:lnTo>
                        <a:pt x="0" y="31586"/>
                      </a:lnTo>
                    </a:path>
                  </a:pathLst>
                </a:custGeom>
                <a:ln w="38100" cap="flat" cmpd="sng" algn="ctr">
                  <a:solidFill>
                    <a:srgbClr val="0000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Freeform 78"/>
                <p:cNvSpPr/>
                <p:nvPr/>
              </p:nvSpPr>
              <p:spPr>
                <a:xfrm>
                  <a:off x="4706239" y="3316476"/>
                  <a:ext cx="31586" cy="126343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1586" h="126343">
                      <a:moveTo>
                        <a:pt x="0" y="0"/>
                      </a:moveTo>
                      <a:lnTo>
                        <a:pt x="16788" y="62281"/>
                      </a:lnTo>
                      <a:lnTo>
                        <a:pt x="23333" y="106972"/>
                      </a:lnTo>
                      <a:lnTo>
                        <a:pt x="31585" y="126342"/>
                      </a:lnTo>
                    </a:path>
                  </a:pathLst>
                </a:custGeom>
                <a:ln w="38100" cap="flat" cmpd="sng" algn="ctr">
                  <a:solidFill>
                    <a:srgbClr val="0000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83" name="Group 82"/>
              <p:cNvGrpSpPr/>
              <p:nvPr/>
            </p:nvGrpSpPr>
            <p:grpSpPr>
              <a:xfrm>
                <a:off x="4590425" y="3714590"/>
                <a:ext cx="189514" cy="187963"/>
                <a:chOff x="4590425" y="3714590"/>
                <a:chExt cx="189514" cy="187963"/>
              </a:xfrm>
            </p:grpSpPr>
            <p:sp>
              <p:nvSpPr>
                <p:cNvPr id="81" name="Freeform 80"/>
                <p:cNvSpPr/>
                <p:nvPr/>
              </p:nvSpPr>
              <p:spPr>
                <a:xfrm>
                  <a:off x="4590425" y="3790259"/>
                  <a:ext cx="73700" cy="4211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73700" h="42115">
                      <a:moveTo>
                        <a:pt x="73699" y="0"/>
                      </a:moveTo>
                      <a:lnTo>
                        <a:pt x="55718" y="15641"/>
                      </a:lnTo>
                      <a:lnTo>
                        <a:pt x="0" y="42114"/>
                      </a:lnTo>
                    </a:path>
                  </a:pathLst>
                </a:custGeom>
                <a:ln w="38100" cap="flat" cmpd="sng" algn="ctr">
                  <a:solidFill>
                    <a:srgbClr val="0000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Freeform 81"/>
                <p:cNvSpPr/>
                <p:nvPr/>
              </p:nvSpPr>
              <p:spPr>
                <a:xfrm>
                  <a:off x="4653596" y="3714590"/>
                  <a:ext cx="126343" cy="187963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6343" h="187963">
                      <a:moveTo>
                        <a:pt x="0" y="33555"/>
                      </a:moveTo>
                      <a:lnTo>
                        <a:pt x="5589" y="16787"/>
                      </a:lnTo>
                      <a:lnTo>
                        <a:pt x="17692" y="5435"/>
                      </a:lnTo>
                      <a:lnTo>
                        <a:pt x="25833" y="770"/>
                      </a:lnTo>
                      <a:lnTo>
                        <a:pt x="33599" y="0"/>
                      </a:lnTo>
                      <a:lnTo>
                        <a:pt x="48468" y="5384"/>
                      </a:lnTo>
                      <a:lnTo>
                        <a:pt x="59756" y="18694"/>
                      </a:lnTo>
                      <a:lnTo>
                        <a:pt x="83928" y="76213"/>
                      </a:lnTo>
                      <a:lnTo>
                        <a:pt x="88774" y="96968"/>
                      </a:lnTo>
                      <a:lnTo>
                        <a:pt x="79468" y="154989"/>
                      </a:lnTo>
                      <a:lnTo>
                        <a:pt x="66905" y="175653"/>
                      </a:lnTo>
                      <a:lnTo>
                        <a:pt x="58641" y="184439"/>
                      </a:lnTo>
                      <a:lnTo>
                        <a:pt x="50792" y="187957"/>
                      </a:lnTo>
                      <a:lnTo>
                        <a:pt x="43220" y="187962"/>
                      </a:lnTo>
                      <a:lnTo>
                        <a:pt x="35833" y="185626"/>
                      </a:lnTo>
                      <a:lnTo>
                        <a:pt x="29737" y="180559"/>
                      </a:lnTo>
                      <a:lnTo>
                        <a:pt x="19846" y="165571"/>
                      </a:lnTo>
                      <a:lnTo>
                        <a:pt x="19080" y="156660"/>
                      </a:lnTo>
                      <a:lnTo>
                        <a:pt x="24468" y="137401"/>
                      </a:lnTo>
                      <a:lnTo>
                        <a:pt x="31519" y="130862"/>
                      </a:lnTo>
                      <a:lnTo>
                        <a:pt x="51833" y="123596"/>
                      </a:lnTo>
                      <a:lnTo>
                        <a:pt x="99492" y="120101"/>
                      </a:lnTo>
                      <a:lnTo>
                        <a:pt x="126342" y="128311"/>
                      </a:lnTo>
                    </a:path>
                  </a:pathLst>
                </a:custGeom>
                <a:ln w="38100" cap="flat" cmpd="sng" algn="ctr">
                  <a:solidFill>
                    <a:srgbClr val="0000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86" name="Group 85"/>
              <p:cNvGrpSpPr/>
              <p:nvPr/>
            </p:nvGrpSpPr>
            <p:grpSpPr>
              <a:xfrm>
                <a:off x="4611482" y="4092812"/>
                <a:ext cx="158463" cy="192287"/>
                <a:chOff x="4611482" y="4092812"/>
                <a:chExt cx="158463" cy="192287"/>
              </a:xfrm>
            </p:grpSpPr>
            <p:sp>
              <p:nvSpPr>
                <p:cNvPr id="84" name="Freeform 83"/>
                <p:cNvSpPr/>
                <p:nvPr/>
              </p:nvSpPr>
              <p:spPr>
                <a:xfrm>
                  <a:off x="4611482" y="4169285"/>
                  <a:ext cx="73700" cy="31586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73700" h="31586">
                      <a:moveTo>
                        <a:pt x="73699" y="0"/>
                      </a:moveTo>
                      <a:lnTo>
                        <a:pt x="15946" y="21331"/>
                      </a:lnTo>
                      <a:lnTo>
                        <a:pt x="0" y="31585"/>
                      </a:lnTo>
                    </a:path>
                  </a:pathLst>
                </a:custGeom>
                <a:ln w="38100" cap="flat" cmpd="sng" algn="ctr">
                  <a:solidFill>
                    <a:srgbClr val="0000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Freeform 84"/>
                <p:cNvSpPr/>
                <p:nvPr/>
              </p:nvSpPr>
              <p:spPr>
                <a:xfrm>
                  <a:off x="4664124" y="4092812"/>
                  <a:ext cx="105821" cy="192287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05821" h="192287">
                      <a:moveTo>
                        <a:pt x="0" y="13302"/>
                      </a:moveTo>
                      <a:lnTo>
                        <a:pt x="11178" y="2123"/>
                      </a:lnTo>
                      <a:lnTo>
                        <a:pt x="19150" y="0"/>
                      </a:lnTo>
                      <a:lnTo>
                        <a:pt x="40487" y="761"/>
                      </a:lnTo>
                      <a:lnTo>
                        <a:pt x="59328" y="8118"/>
                      </a:lnTo>
                      <a:lnTo>
                        <a:pt x="67628" y="13355"/>
                      </a:lnTo>
                      <a:lnTo>
                        <a:pt x="71991" y="20356"/>
                      </a:lnTo>
                      <a:lnTo>
                        <a:pt x="73720" y="37494"/>
                      </a:lnTo>
                      <a:lnTo>
                        <a:pt x="67470" y="53689"/>
                      </a:lnTo>
                      <a:lnTo>
                        <a:pt x="62527" y="61284"/>
                      </a:lnTo>
                      <a:lnTo>
                        <a:pt x="63912" y="66347"/>
                      </a:lnTo>
                      <a:lnTo>
                        <a:pt x="69514" y="69722"/>
                      </a:lnTo>
                      <a:lnTo>
                        <a:pt x="85877" y="75812"/>
                      </a:lnTo>
                      <a:lnTo>
                        <a:pt x="100949" y="86318"/>
                      </a:lnTo>
                      <a:lnTo>
                        <a:pt x="104734" y="94734"/>
                      </a:lnTo>
                      <a:lnTo>
                        <a:pt x="105820" y="116564"/>
                      </a:lnTo>
                      <a:lnTo>
                        <a:pt x="94265" y="149573"/>
                      </a:lnTo>
                      <a:lnTo>
                        <a:pt x="79330" y="164724"/>
                      </a:lnTo>
                      <a:lnTo>
                        <a:pt x="64504" y="175357"/>
                      </a:lnTo>
                      <a:lnTo>
                        <a:pt x="52643" y="192286"/>
                      </a:lnTo>
                    </a:path>
                  </a:pathLst>
                </a:custGeom>
                <a:ln w="38100" cap="flat" cmpd="sng" algn="ctr">
                  <a:solidFill>
                    <a:srgbClr val="0000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90" name="Group 89"/>
              <p:cNvGrpSpPr/>
              <p:nvPr/>
            </p:nvGrpSpPr>
            <p:grpSpPr>
              <a:xfrm>
                <a:off x="4611482" y="4432497"/>
                <a:ext cx="168457" cy="147400"/>
                <a:chOff x="4611482" y="4432497"/>
                <a:chExt cx="168457" cy="147400"/>
              </a:xfrm>
            </p:grpSpPr>
            <p:sp>
              <p:nvSpPr>
                <p:cNvPr id="87" name="Freeform 86"/>
                <p:cNvSpPr/>
                <p:nvPr/>
              </p:nvSpPr>
              <p:spPr>
                <a:xfrm>
                  <a:off x="4611482" y="4548311"/>
                  <a:ext cx="52643" cy="31586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52643" h="31586">
                      <a:moveTo>
                        <a:pt x="52642" y="0"/>
                      </a:moveTo>
                      <a:lnTo>
                        <a:pt x="28596" y="9575"/>
                      </a:lnTo>
                      <a:lnTo>
                        <a:pt x="0" y="31585"/>
                      </a:lnTo>
                    </a:path>
                  </a:pathLst>
                </a:custGeom>
                <a:ln w="38100" cap="flat" cmpd="sng" algn="ctr">
                  <a:solidFill>
                    <a:srgbClr val="0000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Freeform 87"/>
                <p:cNvSpPr/>
                <p:nvPr/>
              </p:nvSpPr>
              <p:spPr>
                <a:xfrm>
                  <a:off x="4763820" y="4432497"/>
                  <a:ext cx="16119" cy="126343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6119" h="126343">
                      <a:moveTo>
                        <a:pt x="5590" y="0"/>
                      </a:moveTo>
                      <a:lnTo>
                        <a:pt x="0" y="16768"/>
                      </a:lnTo>
                      <a:lnTo>
                        <a:pt x="376" y="34359"/>
                      </a:lnTo>
                      <a:lnTo>
                        <a:pt x="6072" y="90659"/>
                      </a:lnTo>
                      <a:lnTo>
                        <a:pt x="16118" y="126342"/>
                      </a:lnTo>
                    </a:path>
                  </a:pathLst>
                </a:custGeom>
                <a:ln w="38100" cap="flat" cmpd="sng" algn="ctr">
                  <a:solidFill>
                    <a:srgbClr val="0000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Freeform 88"/>
                <p:cNvSpPr/>
                <p:nvPr/>
              </p:nvSpPr>
              <p:spPr>
                <a:xfrm>
                  <a:off x="4674653" y="4453554"/>
                  <a:ext cx="94758" cy="46028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94758" h="46028">
                      <a:moveTo>
                        <a:pt x="94757" y="21057"/>
                      </a:moveTo>
                      <a:lnTo>
                        <a:pt x="76775" y="36698"/>
                      </a:lnTo>
                      <a:lnTo>
                        <a:pt x="59859" y="44776"/>
                      </a:lnTo>
                      <a:lnTo>
                        <a:pt x="40642" y="46027"/>
                      </a:lnTo>
                      <a:lnTo>
                        <a:pt x="30604" y="44722"/>
                      </a:lnTo>
                      <a:lnTo>
                        <a:pt x="22742" y="39174"/>
                      </a:lnTo>
                      <a:lnTo>
                        <a:pt x="0" y="0"/>
                      </a:lnTo>
                    </a:path>
                  </a:pathLst>
                </a:custGeom>
                <a:ln w="38100" cap="flat" cmpd="sng" algn="ctr">
                  <a:solidFill>
                    <a:srgbClr val="0000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93" name="Group 92"/>
              <p:cNvGrpSpPr/>
              <p:nvPr/>
            </p:nvGrpSpPr>
            <p:grpSpPr>
              <a:xfrm>
                <a:off x="4632538" y="4832580"/>
                <a:ext cx="165293" cy="210571"/>
                <a:chOff x="4632538" y="4832580"/>
                <a:chExt cx="165293" cy="210571"/>
              </a:xfrm>
            </p:grpSpPr>
            <p:sp>
              <p:nvSpPr>
                <p:cNvPr id="91" name="Freeform 90"/>
                <p:cNvSpPr/>
                <p:nvPr/>
              </p:nvSpPr>
              <p:spPr>
                <a:xfrm>
                  <a:off x="4632538" y="4948394"/>
                  <a:ext cx="52644" cy="21057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52644" h="21057">
                      <a:moveTo>
                        <a:pt x="52643" y="0"/>
                      </a:moveTo>
                      <a:lnTo>
                        <a:pt x="0" y="21056"/>
                      </a:lnTo>
                    </a:path>
                  </a:pathLst>
                </a:custGeom>
                <a:ln w="38100" cap="flat" cmpd="sng" algn="ctr">
                  <a:solidFill>
                    <a:srgbClr val="0000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2" name="Freeform 91"/>
                <p:cNvSpPr/>
                <p:nvPr/>
              </p:nvSpPr>
              <p:spPr>
                <a:xfrm>
                  <a:off x="4724418" y="4832580"/>
                  <a:ext cx="73413" cy="210571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73413" h="210571">
                      <a:moveTo>
                        <a:pt x="55520" y="0"/>
                      </a:moveTo>
                      <a:lnTo>
                        <a:pt x="37539" y="15641"/>
                      </a:lnTo>
                      <a:lnTo>
                        <a:pt x="20622" y="23719"/>
                      </a:lnTo>
                      <a:lnTo>
                        <a:pt x="7644" y="37448"/>
                      </a:lnTo>
                      <a:lnTo>
                        <a:pt x="2546" y="46022"/>
                      </a:lnTo>
                      <a:lnTo>
                        <a:pt x="0" y="64908"/>
                      </a:lnTo>
                      <a:lnTo>
                        <a:pt x="959" y="74858"/>
                      </a:lnTo>
                      <a:lnTo>
                        <a:pt x="5108" y="80320"/>
                      </a:lnTo>
                      <a:lnTo>
                        <a:pt x="11384" y="82793"/>
                      </a:lnTo>
                      <a:lnTo>
                        <a:pt x="46671" y="89533"/>
                      </a:lnTo>
                      <a:lnTo>
                        <a:pt x="54300" y="94784"/>
                      </a:lnTo>
                      <a:lnTo>
                        <a:pt x="65896" y="109977"/>
                      </a:lnTo>
                      <a:lnTo>
                        <a:pt x="73412" y="143850"/>
                      </a:lnTo>
                      <a:lnTo>
                        <a:pt x="68931" y="163759"/>
                      </a:lnTo>
                      <a:lnTo>
                        <a:pt x="46990" y="195604"/>
                      </a:lnTo>
                      <a:lnTo>
                        <a:pt x="36911" y="203918"/>
                      </a:lnTo>
                      <a:lnTo>
                        <a:pt x="23934" y="210570"/>
                      </a:lnTo>
                    </a:path>
                  </a:pathLst>
                </a:custGeom>
                <a:ln w="38100" cap="flat" cmpd="sng" algn="ctr">
                  <a:solidFill>
                    <a:srgbClr val="0000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96" name="Group 95"/>
              <p:cNvGrpSpPr/>
              <p:nvPr/>
            </p:nvGrpSpPr>
            <p:grpSpPr>
              <a:xfrm>
                <a:off x="4632538" y="5264248"/>
                <a:ext cx="165886" cy="177297"/>
                <a:chOff x="4632538" y="5264248"/>
                <a:chExt cx="165886" cy="177297"/>
              </a:xfrm>
            </p:grpSpPr>
            <p:sp>
              <p:nvSpPr>
                <p:cNvPr id="94" name="Freeform 93"/>
                <p:cNvSpPr/>
                <p:nvPr/>
              </p:nvSpPr>
              <p:spPr>
                <a:xfrm>
                  <a:off x="4632538" y="5359005"/>
                  <a:ext cx="52644" cy="21058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52644" h="21058">
                      <a:moveTo>
                        <a:pt x="52643" y="0"/>
                      </a:moveTo>
                      <a:lnTo>
                        <a:pt x="0" y="21057"/>
                      </a:lnTo>
                    </a:path>
                  </a:pathLst>
                </a:custGeom>
                <a:ln w="38100" cap="flat" cmpd="sng" algn="ctr">
                  <a:solidFill>
                    <a:srgbClr val="0000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5" name="Freeform 94"/>
                <p:cNvSpPr/>
                <p:nvPr/>
              </p:nvSpPr>
              <p:spPr>
                <a:xfrm>
                  <a:off x="4727295" y="5264248"/>
                  <a:ext cx="71129" cy="177297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71129" h="177297">
                      <a:moveTo>
                        <a:pt x="31586" y="0"/>
                      </a:moveTo>
                      <a:lnTo>
                        <a:pt x="13628" y="53875"/>
                      </a:lnTo>
                      <a:lnTo>
                        <a:pt x="3039" y="98120"/>
                      </a:lnTo>
                      <a:lnTo>
                        <a:pt x="601" y="151573"/>
                      </a:lnTo>
                      <a:lnTo>
                        <a:pt x="3910" y="161880"/>
                      </a:lnTo>
                      <a:lnTo>
                        <a:pt x="9626" y="169921"/>
                      </a:lnTo>
                      <a:lnTo>
                        <a:pt x="16946" y="176452"/>
                      </a:lnTo>
                      <a:lnTo>
                        <a:pt x="22996" y="177296"/>
                      </a:lnTo>
                      <a:lnTo>
                        <a:pt x="28199" y="174350"/>
                      </a:lnTo>
                      <a:lnTo>
                        <a:pt x="60679" y="133345"/>
                      </a:lnTo>
                      <a:lnTo>
                        <a:pt x="67913" y="113077"/>
                      </a:lnTo>
                      <a:lnTo>
                        <a:pt x="71128" y="88471"/>
                      </a:lnTo>
                      <a:lnTo>
                        <a:pt x="69645" y="82377"/>
                      </a:lnTo>
                      <a:lnTo>
                        <a:pt x="66318" y="80655"/>
                      </a:lnTo>
                      <a:lnTo>
                        <a:pt x="61759" y="81846"/>
                      </a:lnTo>
                      <a:lnTo>
                        <a:pt x="44166" y="94701"/>
                      </a:lnTo>
                      <a:lnTo>
                        <a:pt x="0" y="147399"/>
                      </a:lnTo>
                    </a:path>
                  </a:pathLst>
                </a:custGeom>
                <a:ln w="38100" cap="flat" cmpd="sng" algn="ctr">
                  <a:solidFill>
                    <a:srgbClr val="0000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99" name="Group 98"/>
              <p:cNvGrpSpPr/>
              <p:nvPr/>
            </p:nvGrpSpPr>
            <p:grpSpPr>
              <a:xfrm>
                <a:off x="4653596" y="5681263"/>
                <a:ext cx="121729" cy="172582"/>
                <a:chOff x="4653596" y="5681263"/>
                <a:chExt cx="121729" cy="172582"/>
              </a:xfrm>
            </p:grpSpPr>
            <p:sp>
              <p:nvSpPr>
                <p:cNvPr id="97" name="Freeform 96"/>
                <p:cNvSpPr/>
                <p:nvPr/>
              </p:nvSpPr>
              <p:spPr>
                <a:xfrm>
                  <a:off x="4653596" y="5811730"/>
                  <a:ext cx="31586" cy="21058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1586" h="21058">
                      <a:moveTo>
                        <a:pt x="31585" y="0"/>
                      </a:moveTo>
                      <a:lnTo>
                        <a:pt x="15944" y="14472"/>
                      </a:lnTo>
                      <a:lnTo>
                        <a:pt x="0" y="21057"/>
                      </a:lnTo>
                    </a:path>
                  </a:pathLst>
                </a:custGeom>
                <a:ln w="38100" cap="flat" cmpd="sng" algn="ctr">
                  <a:solidFill>
                    <a:srgbClr val="0000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8" name="Freeform 97"/>
                <p:cNvSpPr/>
                <p:nvPr/>
              </p:nvSpPr>
              <p:spPr>
                <a:xfrm>
                  <a:off x="4695710" y="5681263"/>
                  <a:ext cx="79615" cy="172582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79615" h="172582">
                      <a:moveTo>
                        <a:pt x="0" y="14654"/>
                      </a:moveTo>
                      <a:lnTo>
                        <a:pt x="43963" y="0"/>
                      </a:lnTo>
                      <a:lnTo>
                        <a:pt x="52705" y="205"/>
                      </a:lnTo>
                      <a:lnTo>
                        <a:pt x="68658" y="6673"/>
                      </a:lnTo>
                      <a:lnTo>
                        <a:pt x="73848" y="15182"/>
                      </a:lnTo>
                      <a:lnTo>
                        <a:pt x="79614" y="40235"/>
                      </a:lnTo>
                      <a:lnTo>
                        <a:pt x="76081" y="95573"/>
                      </a:lnTo>
                      <a:lnTo>
                        <a:pt x="71050" y="145325"/>
                      </a:lnTo>
                      <a:lnTo>
                        <a:pt x="63171" y="172581"/>
                      </a:lnTo>
                    </a:path>
                  </a:pathLst>
                </a:custGeom>
                <a:ln w="38100" cap="flat" cmpd="sng" algn="ctr">
                  <a:solidFill>
                    <a:srgbClr val="0000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101"/>
              <p:cNvGrpSpPr/>
              <p:nvPr/>
            </p:nvGrpSpPr>
            <p:grpSpPr>
              <a:xfrm>
                <a:off x="4590425" y="6116515"/>
                <a:ext cx="202264" cy="181350"/>
                <a:chOff x="4590425" y="6116515"/>
                <a:chExt cx="202264" cy="181350"/>
              </a:xfrm>
            </p:grpSpPr>
            <p:sp>
              <p:nvSpPr>
                <p:cNvPr id="100" name="Freeform 99"/>
                <p:cNvSpPr/>
                <p:nvPr/>
              </p:nvSpPr>
              <p:spPr>
                <a:xfrm>
                  <a:off x="4590425" y="6232870"/>
                  <a:ext cx="63172" cy="4211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63172" h="42115">
                      <a:moveTo>
                        <a:pt x="63171" y="0"/>
                      </a:moveTo>
                      <a:lnTo>
                        <a:pt x="39124" y="9575"/>
                      </a:lnTo>
                      <a:lnTo>
                        <a:pt x="0" y="42114"/>
                      </a:lnTo>
                    </a:path>
                  </a:pathLst>
                </a:custGeom>
                <a:ln w="38100" cap="flat" cmpd="sng" algn="ctr">
                  <a:solidFill>
                    <a:srgbClr val="0000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1" name="Freeform 100"/>
                <p:cNvSpPr/>
                <p:nvPr/>
              </p:nvSpPr>
              <p:spPr>
                <a:xfrm>
                  <a:off x="4668984" y="6116515"/>
                  <a:ext cx="123705" cy="18135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3705" h="181350">
                      <a:moveTo>
                        <a:pt x="89896" y="542"/>
                      </a:moveTo>
                      <a:lnTo>
                        <a:pt x="75242" y="53569"/>
                      </a:lnTo>
                      <a:lnTo>
                        <a:pt x="58230" y="114210"/>
                      </a:lnTo>
                      <a:lnTo>
                        <a:pt x="53595" y="136459"/>
                      </a:lnTo>
                      <a:lnTo>
                        <a:pt x="55435" y="158046"/>
                      </a:lnTo>
                      <a:lnTo>
                        <a:pt x="59904" y="166375"/>
                      </a:lnTo>
                      <a:lnTo>
                        <a:pt x="74226" y="178751"/>
                      </a:lnTo>
                      <a:lnTo>
                        <a:pt x="82959" y="181349"/>
                      </a:lnTo>
                      <a:lnTo>
                        <a:pt x="102021" y="181116"/>
                      </a:lnTo>
                      <a:lnTo>
                        <a:pt x="109678" y="177076"/>
                      </a:lnTo>
                      <a:lnTo>
                        <a:pt x="121305" y="163229"/>
                      </a:lnTo>
                      <a:lnTo>
                        <a:pt x="123704" y="154624"/>
                      </a:lnTo>
                      <a:lnTo>
                        <a:pt x="123249" y="135703"/>
                      </a:lnTo>
                      <a:lnTo>
                        <a:pt x="119151" y="128084"/>
                      </a:lnTo>
                      <a:lnTo>
                        <a:pt x="105238" y="116499"/>
                      </a:lnTo>
                      <a:lnTo>
                        <a:pt x="49225" y="104112"/>
                      </a:lnTo>
                      <a:lnTo>
                        <a:pt x="28537" y="96876"/>
                      </a:lnTo>
                      <a:lnTo>
                        <a:pt x="11543" y="85861"/>
                      </a:lnTo>
                      <a:lnTo>
                        <a:pt x="6075" y="77308"/>
                      </a:lnTo>
                      <a:lnTo>
                        <a:pt x="0" y="55328"/>
                      </a:lnTo>
                      <a:lnTo>
                        <a:pt x="720" y="45255"/>
                      </a:lnTo>
                      <a:lnTo>
                        <a:pt x="7758" y="27823"/>
                      </a:lnTo>
                      <a:lnTo>
                        <a:pt x="24875" y="4856"/>
                      </a:lnTo>
                      <a:lnTo>
                        <a:pt x="32511" y="1078"/>
                      </a:lnTo>
                      <a:lnTo>
                        <a:pt x="50354" y="0"/>
                      </a:lnTo>
                      <a:lnTo>
                        <a:pt x="66863" y="6540"/>
                      </a:lnTo>
                      <a:lnTo>
                        <a:pt x="74541" y="11560"/>
                      </a:lnTo>
                      <a:lnTo>
                        <a:pt x="79659" y="18415"/>
                      </a:lnTo>
                      <a:lnTo>
                        <a:pt x="89896" y="53184"/>
                      </a:lnTo>
                    </a:path>
                  </a:pathLst>
                </a:custGeom>
                <a:ln w="38100" cap="flat" cmpd="sng" algn="ctr">
                  <a:solidFill>
                    <a:srgbClr val="0000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104" name="Freeform 103"/>
            <p:cNvSpPr/>
            <p:nvPr/>
          </p:nvSpPr>
          <p:spPr>
            <a:xfrm>
              <a:off x="4675892" y="2920745"/>
              <a:ext cx="185526" cy="230348"/>
            </a:xfrm>
            <a:custGeom>
              <a:avLst/>
              <a:gdLst/>
              <a:ahLst/>
              <a:cxnLst/>
              <a:rect l="0" t="0" r="0" b="0"/>
              <a:pathLst>
                <a:path w="185526" h="230348">
                  <a:moveTo>
                    <a:pt x="72460" y="6177"/>
                  </a:moveTo>
                  <a:lnTo>
                    <a:pt x="48414" y="15752"/>
                  </a:lnTo>
                  <a:lnTo>
                    <a:pt x="12867" y="45580"/>
                  </a:lnTo>
                  <a:lnTo>
                    <a:pt x="5030" y="65414"/>
                  </a:lnTo>
                  <a:lnTo>
                    <a:pt x="0" y="116274"/>
                  </a:lnTo>
                  <a:lnTo>
                    <a:pt x="10376" y="173880"/>
                  </a:lnTo>
                  <a:lnTo>
                    <a:pt x="17961" y="194185"/>
                  </a:lnTo>
                  <a:lnTo>
                    <a:pt x="29131" y="211009"/>
                  </a:lnTo>
                  <a:lnTo>
                    <a:pt x="45014" y="223165"/>
                  </a:lnTo>
                  <a:lnTo>
                    <a:pt x="54163" y="228045"/>
                  </a:lnTo>
                  <a:lnTo>
                    <a:pt x="73687" y="230347"/>
                  </a:lnTo>
                  <a:lnTo>
                    <a:pt x="114817" y="222293"/>
                  </a:lnTo>
                  <a:lnTo>
                    <a:pt x="140643" y="207212"/>
                  </a:lnTo>
                  <a:lnTo>
                    <a:pt x="163113" y="187925"/>
                  </a:lnTo>
                  <a:lnTo>
                    <a:pt x="178999" y="161804"/>
                  </a:lnTo>
                  <a:lnTo>
                    <a:pt x="185525" y="126248"/>
                  </a:lnTo>
                  <a:lnTo>
                    <a:pt x="181870" y="91666"/>
                  </a:lnTo>
                  <a:lnTo>
                    <a:pt x="167789" y="59193"/>
                  </a:lnTo>
                  <a:lnTo>
                    <a:pt x="128355" y="10335"/>
                  </a:lnTo>
                  <a:lnTo>
                    <a:pt x="108221" y="2176"/>
                  </a:lnTo>
                  <a:lnTo>
                    <a:pt x="96301" y="0"/>
                  </a:lnTo>
                  <a:lnTo>
                    <a:pt x="76817" y="3822"/>
                  </a:lnTo>
                  <a:lnTo>
                    <a:pt x="51403" y="1670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06" name="Straight Connector 105"/>
          <p:cNvCxnSpPr/>
          <p:nvPr/>
        </p:nvCxnSpPr>
        <p:spPr>
          <a:xfrm flipH="1">
            <a:off x="1404620" y="3744721"/>
            <a:ext cx="6643496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Straight Connector 106"/>
          <p:cNvCxnSpPr/>
          <p:nvPr/>
        </p:nvCxnSpPr>
        <p:spPr>
          <a:xfrm>
            <a:off x="4076191" y="139700"/>
            <a:ext cx="0" cy="624840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8" name="Group 107"/>
          <p:cNvGrpSpPr/>
          <p:nvPr/>
        </p:nvGrpSpPr>
        <p:grpSpPr>
          <a:xfrm>
            <a:off x="2685951" y="-2171"/>
            <a:ext cx="7229064" cy="6443484"/>
            <a:chOff x="2685951" y="-2171"/>
            <a:chExt cx="7229064" cy="6443484"/>
          </a:xfrm>
        </p:grpSpPr>
        <p:grpSp>
          <p:nvGrpSpPr>
            <p:cNvPr id="105" name="Group 104"/>
            <p:cNvGrpSpPr/>
            <p:nvPr/>
          </p:nvGrpSpPr>
          <p:grpSpPr>
            <a:xfrm>
              <a:off x="2685951" y="-2171"/>
              <a:ext cx="7229064" cy="6443484"/>
              <a:chOff x="2685951" y="-2171"/>
              <a:chExt cx="7229064" cy="6443484"/>
            </a:xfrm>
          </p:grpSpPr>
          <p:grpSp>
            <p:nvGrpSpPr>
              <p:cNvPr id="103" name="Group 102"/>
              <p:cNvGrpSpPr/>
              <p:nvPr/>
            </p:nvGrpSpPr>
            <p:grpSpPr>
              <a:xfrm>
                <a:off x="2685951" y="-2171"/>
                <a:ext cx="7229064" cy="6443484"/>
                <a:chOff x="2685951" y="-2171"/>
                <a:chExt cx="7229064" cy="6443484"/>
              </a:xfrm>
            </p:grpSpPr>
            <p:grpSp>
              <p:nvGrpSpPr>
                <p:cNvPr id="35" name="Group 34"/>
                <p:cNvGrpSpPr/>
                <p:nvPr/>
              </p:nvGrpSpPr>
              <p:grpSpPr>
                <a:xfrm>
                  <a:off x="3131820" y="25399"/>
                  <a:ext cx="6783195" cy="6415914"/>
                  <a:chOff x="3131820" y="25399"/>
                  <a:chExt cx="6783195" cy="6415914"/>
                </a:xfrm>
              </p:grpSpPr>
              <p:grpSp>
                <p:nvGrpSpPr>
                  <p:cNvPr id="32" name="Group 31"/>
                  <p:cNvGrpSpPr/>
                  <p:nvPr/>
                </p:nvGrpSpPr>
                <p:grpSpPr>
                  <a:xfrm>
                    <a:off x="3131820" y="25399"/>
                    <a:ext cx="6783195" cy="6362701"/>
                    <a:chOff x="3131820" y="25399"/>
                    <a:chExt cx="6783195" cy="6362701"/>
                  </a:xfrm>
                </p:grpSpPr>
                <p:cxnSp>
                  <p:nvCxnSpPr>
                    <p:cNvPr id="2" name="Straight Connector 1"/>
                    <p:cNvCxnSpPr/>
                    <p:nvPr/>
                  </p:nvCxnSpPr>
                  <p:spPr>
                    <a:xfrm flipH="1">
                      <a:off x="3233420" y="734821"/>
                      <a:ext cx="6643495" cy="0"/>
                    </a:xfrm>
                    <a:prstGeom prst="line">
                      <a:avLst/>
                    </a:prstGeom>
                    <a:ln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sm"/>
                      <a:tailEnd type="none" w="med" len="sm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" name="Straight Connector 2"/>
                    <p:cNvCxnSpPr/>
                    <p:nvPr/>
                  </p:nvCxnSpPr>
                  <p:spPr>
                    <a:xfrm>
                      <a:off x="3580892" y="71500"/>
                      <a:ext cx="0" cy="6202300"/>
                    </a:xfrm>
                    <a:prstGeom prst="line">
                      <a:avLst/>
                    </a:prstGeom>
                    <a:ln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sm"/>
                      <a:tailEnd type="none" w="med" len="sm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4" name="Straight Connector 3"/>
                    <p:cNvCxnSpPr/>
                    <p:nvPr/>
                  </p:nvCxnSpPr>
                  <p:spPr>
                    <a:xfrm flipH="1">
                      <a:off x="3246120" y="1090421"/>
                      <a:ext cx="6643495" cy="0"/>
                    </a:xfrm>
                    <a:prstGeom prst="line">
                      <a:avLst/>
                    </a:prstGeom>
                    <a:ln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sm"/>
                      <a:tailEnd type="none" w="med" len="sm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" name="Straight Connector 4"/>
                    <p:cNvCxnSpPr/>
                    <p:nvPr/>
                  </p:nvCxnSpPr>
                  <p:spPr>
                    <a:xfrm flipH="1">
                      <a:off x="3258820" y="1433321"/>
                      <a:ext cx="6643495" cy="0"/>
                    </a:xfrm>
                    <a:prstGeom prst="line">
                      <a:avLst/>
                    </a:prstGeom>
                    <a:ln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sm"/>
                      <a:tailEnd type="none" w="med" len="sm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" name="Straight Connector 5"/>
                    <p:cNvCxnSpPr/>
                    <p:nvPr/>
                  </p:nvCxnSpPr>
                  <p:spPr>
                    <a:xfrm flipH="1">
                      <a:off x="3220720" y="1814321"/>
                      <a:ext cx="6643495" cy="0"/>
                    </a:xfrm>
                    <a:prstGeom prst="line">
                      <a:avLst/>
                    </a:prstGeom>
                    <a:ln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sm"/>
                      <a:tailEnd type="none" w="med" len="sm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" name="Straight Connector 6"/>
                    <p:cNvCxnSpPr/>
                    <p:nvPr/>
                  </p:nvCxnSpPr>
                  <p:spPr>
                    <a:xfrm flipH="1">
                      <a:off x="3208020" y="2208021"/>
                      <a:ext cx="6643495" cy="0"/>
                    </a:xfrm>
                    <a:prstGeom prst="line">
                      <a:avLst/>
                    </a:prstGeom>
                    <a:ln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sm"/>
                      <a:tailEnd type="none" w="med" len="sm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8" name="Straight Connector 7"/>
                    <p:cNvCxnSpPr/>
                    <p:nvPr/>
                  </p:nvCxnSpPr>
                  <p:spPr>
                    <a:xfrm flipH="1">
                      <a:off x="3220720" y="2601721"/>
                      <a:ext cx="6643495" cy="0"/>
                    </a:xfrm>
                    <a:prstGeom prst="line">
                      <a:avLst/>
                    </a:prstGeom>
                    <a:ln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sm"/>
                      <a:tailEnd type="none" w="med" len="sm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9" name="Straight Connector 8"/>
                    <p:cNvCxnSpPr/>
                    <p:nvPr/>
                  </p:nvCxnSpPr>
                  <p:spPr>
                    <a:xfrm>
                      <a:off x="3961892" y="101599"/>
                      <a:ext cx="0" cy="6210301"/>
                    </a:xfrm>
                    <a:prstGeom prst="line">
                      <a:avLst/>
                    </a:prstGeom>
                    <a:ln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sm"/>
                      <a:tailEnd type="none" w="med" len="sm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0" name="Straight Connector 9"/>
                    <p:cNvCxnSpPr/>
                    <p:nvPr/>
                  </p:nvCxnSpPr>
                  <p:spPr>
                    <a:xfrm>
                      <a:off x="4342892" y="101599"/>
                      <a:ext cx="0" cy="6197601"/>
                    </a:xfrm>
                    <a:prstGeom prst="line">
                      <a:avLst/>
                    </a:prstGeom>
                    <a:ln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sm"/>
                      <a:tailEnd type="none" w="med" len="sm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1" name="Straight Connector 10"/>
                    <p:cNvCxnSpPr/>
                    <p:nvPr/>
                  </p:nvCxnSpPr>
                  <p:spPr>
                    <a:xfrm>
                      <a:off x="4723892" y="152399"/>
                      <a:ext cx="0" cy="6172201"/>
                    </a:xfrm>
                    <a:prstGeom prst="line">
                      <a:avLst/>
                    </a:prstGeom>
                    <a:ln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sm"/>
                      <a:tailEnd type="none" w="med" len="sm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2" name="Straight Connector 11"/>
                    <p:cNvCxnSpPr/>
                    <p:nvPr/>
                  </p:nvCxnSpPr>
                  <p:spPr>
                    <a:xfrm>
                      <a:off x="5117591" y="114299"/>
                      <a:ext cx="0" cy="6223001"/>
                    </a:xfrm>
                    <a:prstGeom prst="line">
                      <a:avLst/>
                    </a:prstGeom>
                    <a:ln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sm"/>
                      <a:tailEnd type="none" w="med" len="sm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3" name="Straight Connector 12"/>
                    <p:cNvCxnSpPr/>
                    <p:nvPr/>
                  </p:nvCxnSpPr>
                  <p:spPr>
                    <a:xfrm>
                      <a:off x="5511291" y="114299"/>
                      <a:ext cx="0" cy="6248401"/>
                    </a:xfrm>
                    <a:prstGeom prst="line">
                      <a:avLst/>
                    </a:prstGeom>
                    <a:ln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sm"/>
                      <a:tailEnd type="none" w="med" len="sm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4" name="Straight Connector 13"/>
                    <p:cNvCxnSpPr/>
                    <p:nvPr/>
                  </p:nvCxnSpPr>
                  <p:spPr>
                    <a:xfrm flipH="1">
                      <a:off x="3246120" y="341121"/>
                      <a:ext cx="6643495" cy="0"/>
                    </a:xfrm>
                    <a:prstGeom prst="line">
                      <a:avLst/>
                    </a:prstGeom>
                    <a:ln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sm"/>
                      <a:tailEnd type="none" w="med" len="sm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5" name="Straight Connector 14"/>
                    <p:cNvCxnSpPr/>
                    <p:nvPr/>
                  </p:nvCxnSpPr>
                  <p:spPr>
                    <a:xfrm flipH="1">
                      <a:off x="3246120" y="2995421"/>
                      <a:ext cx="6643495" cy="0"/>
                    </a:xfrm>
                    <a:prstGeom prst="line">
                      <a:avLst/>
                    </a:prstGeom>
                    <a:ln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sm"/>
                      <a:tailEnd type="none" w="med" len="sm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6" name="Straight Connector 15"/>
                    <p:cNvCxnSpPr/>
                    <p:nvPr/>
                  </p:nvCxnSpPr>
                  <p:spPr>
                    <a:xfrm flipH="1">
                      <a:off x="3271520" y="3363721"/>
                      <a:ext cx="6643495" cy="0"/>
                    </a:xfrm>
                    <a:prstGeom prst="line">
                      <a:avLst/>
                    </a:prstGeom>
                    <a:ln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sm"/>
                      <a:tailEnd type="none" w="med" len="sm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7" name="Straight Connector 16"/>
                    <p:cNvCxnSpPr/>
                    <p:nvPr/>
                  </p:nvCxnSpPr>
                  <p:spPr>
                    <a:xfrm flipH="1">
                      <a:off x="3208020" y="4125721"/>
                      <a:ext cx="6643495" cy="0"/>
                    </a:xfrm>
                    <a:prstGeom prst="line">
                      <a:avLst/>
                    </a:prstGeom>
                    <a:ln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sm"/>
                      <a:tailEnd type="none" w="med" len="sm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8" name="Straight Connector 17"/>
                    <p:cNvCxnSpPr/>
                    <p:nvPr/>
                  </p:nvCxnSpPr>
                  <p:spPr>
                    <a:xfrm flipH="1">
                      <a:off x="3195320" y="4494021"/>
                      <a:ext cx="6643495" cy="0"/>
                    </a:xfrm>
                    <a:prstGeom prst="line">
                      <a:avLst/>
                    </a:prstGeom>
                    <a:ln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sm"/>
                      <a:tailEnd type="none" w="med" len="sm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9" name="Straight Connector 18"/>
                    <p:cNvCxnSpPr/>
                    <p:nvPr/>
                  </p:nvCxnSpPr>
                  <p:spPr>
                    <a:xfrm flipH="1">
                      <a:off x="3157220" y="4900421"/>
                      <a:ext cx="6643495" cy="0"/>
                    </a:xfrm>
                    <a:prstGeom prst="line">
                      <a:avLst/>
                    </a:prstGeom>
                    <a:ln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sm"/>
                      <a:tailEnd type="none" w="med" len="sm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0" name="Straight Connector 19"/>
                    <p:cNvCxnSpPr/>
                    <p:nvPr/>
                  </p:nvCxnSpPr>
                  <p:spPr>
                    <a:xfrm flipH="1">
                      <a:off x="3157220" y="5319521"/>
                      <a:ext cx="6643495" cy="0"/>
                    </a:xfrm>
                    <a:prstGeom prst="line">
                      <a:avLst/>
                    </a:prstGeom>
                    <a:ln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sm"/>
                      <a:tailEnd type="none" w="med" len="sm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1" name="Straight Connector 20"/>
                    <p:cNvCxnSpPr/>
                    <p:nvPr/>
                  </p:nvCxnSpPr>
                  <p:spPr>
                    <a:xfrm flipH="1">
                      <a:off x="3131820" y="5700521"/>
                      <a:ext cx="6643495" cy="0"/>
                    </a:xfrm>
                    <a:prstGeom prst="line">
                      <a:avLst/>
                    </a:prstGeom>
                    <a:ln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sm"/>
                      <a:tailEnd type="none" w="med" len="sm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2" name="Straight Connector 21"/>
                    <p:cNvCxnSpPr/>
                    <p:nvPr/>
                  </p:nvCxnSpPr>
                  <p:spPr>
                    <a:xfrm flipH="1">
                      <a:off x="3131820" y="6106921"/>
                      <a:ext cx="6643495" cy="0"/>
                    </a:xfrm>
                    <a:prstGeom prst="line">
                      <a:avLst/>
                    </a:prstGeom>
                    <a:ln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sm"/>
                      <a:tailEnd type="none" w="med" len="sm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3" name="Straight Connector 22"/>
                    <p:cNvCxnSpPr/>
                    <p:nvPr/>
                  </p:nvCxnSpPr>
                  <p:spPr>
                    <a:xfrm>
                      <a:off x="6336791" y="101599"/>
                      <a:ext cx="0" cy="6248401"/>
                    </a:xfrm>
                    <a:prstGeom prst="line">
                      <a:avLst/>
                    </a:prstGeom>
                    <a:ln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sm"/>
                      <a:tailEnd type="none" w="med" len="sm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4" name="Straight Connector 23"/>
                    <p:cNvCxnSpPr/>
                    <p:nvPr/>
                  </p:nvCxnSpPr>
                  <p:spPr>
                    <a:xfrm>
                      <a:off x="6755890" y="139699"/>
                      <a:ext cx="0" cy="6248401"/>
                    </a:xfrm>
                    <a:prstGeom prst="line">
                      <a:avLst/>
                    </a:prstGeom>
                    <a:ln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sm"/>
                      <a:tailEnd type="none" w="med" len="sm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5" name="Straight Connector 24"/>
                    <p:cNvCxnSpPr/>
                    <p:nvPr/>
                  </p:nvCxnSpPr>
                  <p:spPr>
                    <a:xfrm>
                      <a:off x="7136890" y="139699"/>
                      <a:ext cx="0" cy="6248401"/>
                    </a:xfrm>
                    <a:prstGeom prst="line">
                      <a:avLst/>
                    </a:prstGeom>
                    <a:ln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sm"/>
                      <a:tailEnd type="none" w="med" len="sm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6" name="Straight Connector 25"/>
                    <p:cNvCxnSpPr/>
                    <p:nvPr/>
                  </p:nvCxnSpPr>
                  <p:spPr>
                    <a:xfrm>
                      <a:off x="7568690" y="126999"/>
                      <a:ext cx="0" cy="6248401"/>
                    </a:xfrm>
                    <a:prstGeom prst="line">
                      <a:avLst/>
                    </a:prstGeom>
                    <a:ln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sm"/>
                      <a:tailEnd type="none" w="med" len="sm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7" name="Straight Connector 26"/>
                    <p:cNvCxnSpPr/>
                    <p:nvPr/>
                  </p:nvCxnSpPr>
                  <p:spPr>
                    <a:xfrm>
                      <a:off x="8013190" y="139699"/>
                      <a:ext cx="0" cy="6248401"/>
                    </a:xfrm>
                    <a:prstGeom prst="line">
                      <a:avLst/>
                    </a:prstGeom>
                    <a:ln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sm"/>
                      <a:tailEnd type="none" w="med" len="sm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8" name="Straight Connector 27"/>
                    <p:cNvCxnSpPr/>
                    <p:nvPr/>
                  </p:nvCxnSpPr>
                  <p:spPr>
                    <a:xfrm>
                      <a:off x="8419591" y="88899"/>
                      <a:ext cx="0" cy="6248401"/>
                    </a:xfrm>
                    <a:prstGeom prst="line">
                      <a:avLst/>
                    </a:prstGeom>
                    <a:ln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sm"/>
                      <a:tailEnd type="none" w="med" len="sm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9" name="Straight Connector 28"/>
                    <p:cNvCxnSpPr/>
                    <p:nvPr/>
                  </p:nvCxnSpPr>
                  <p:spPr>
                    <a:xfrm>
                      <a:off x="8851391" y="25399"/>
                      <a:ext cx="0" cy="6248401"/>
                    </a:xfrm>
                    <a:prstGeom prst="line">
                      <a:avLst/>
                    </a:prstGeom>
                    <a:ln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sm"/>
                      <a:tailEnd type="none" w="med" len="sm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0" name="Straight Connector 29"/>
                    <p:cNvCxnSpPr/>
                    <p:nvPr/>
                  </p:nvCxnSpPr>
                  <p:spPr>
                    <a:xfrm>
                      <a:off x="9321291" y="114299"/>
                      <a:ext cx="0" cy="6248401"/>
                    </a:xfrm>
                    <a:prstGeom prst="line">
                      <a:avLst/>
                    </a:prstGeom>
                    <a:ln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sm"/>
                      <a:tailEnd type="none" w="med" len="sm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1" name="Straight Connector 30"/>
                    <p:cNvCxnSpPr/>
                    <p:nvPr/>
                  </p:nvCxnSpPr>
                  <p:spPr>
                    <a:xfrm>
                      <a:off x="9689589" y="114299"/>
                      <a:ext cx="0" cy="6248401"/>
                    </a:xfrm>
                    <a:prstGeom prst="line">
                      <a:avLst/>
                    </a:prstGeom>
                    <a:ln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sm"/>
                      <a:tailEnd type="none" w="med" len="sm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33" name="Straight Connector 32"/>
                  <p:cNvCxnSpPr/>
                  <p:nvPr/>
                </p:nvCxnSpPr>
                <p:spPr>
                  <a:xfrm>
                    <a:off x="6728840" y="176783"/>
                    <a:ext cx="0" cy="6264530"/>
                  </a:xfrm>
                  <a:prstGeom prst="line">
                    <a:avLst/>
                  </a:prstGeom>
                  <a:ln w="190500" cap="flat" cmpd="sng" algn="ctr">
                    <a:solidFill>
                      <a:srgbClr val="FF0000"/>
                    </a:solidFill>
                    <a:prstDash val="solid"/>
                    <a:round/>
                    <a:headEnd type="none" w="med" len="sm"/>
                    <a:tailEnd type="none" w="med" len="sm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4" name="Straight Connector 33"/>
                  <p:cNvCxnSpPr/>
                  <p:nvPr/>
                </p:nvCxnSpPr>
                <p:spPr>
                  <a:xfrm>
                    <a:off x="3212338" y="2998470"/>
                    <a:ext cx="6632954" cy="0"/>
                  </a:xfrm>
                  <a:prstGeom prst="line">
                    <a:avLst/>
                  </a:prstGeom>
                  <a:ln w="190500" cap="flat" cmpd="sng" algn="ctr">
                    <a:solidFill>
                      <a:srgbClr val="FF0000"/>
                    </a:solidFill>
                    <a:prstDash val="solid"/>
                    <a:round/>
                    <a:headEnd type="none" w="med" len="sm"/>
                    <a:tailEnd type="none" w="med" len="sm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38" name="Group 37"/>
                <p:cNvGrpSpPr/>
                <p:nvPr/>
              </p:nvGrpSpPr>
              <p:grpSpPr>
                <a:xfrm>
                  <a:off x="6781537" y="-2171"/>
                  <a:ext cx="231628" cy="294798"/>
                  <a:chOff x="6781537" y="-2171"/>
                  <a:chExt cx="231628" cy="294798"/>
                </a:xfrm>
              </p:grpSpPr>
              <p:sp>
                <p:nvSpPr>
                  <p:cNvPr id="36" name="Freeform 35"/>
                  <p:cNvSpPr/>
                  <p:nvPr/>
                </p:nvSpPr>
                <p:spPr>
                  <a:xfrm>
                    <a:off x="6802594" y="-2171"/>
                    <a:ext cx="73700" cy="147399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73700" h="147399">
                        <a:moveTo>
                          <a:pt x="0" y="0"/>
                        </a:moveTo>
                        <a:lnTo>
                          <a:pt x="9574" y="24045"/>
                        </a:lnTo>
                        <a:lnTo>
                          <a:pt x="44664" y="85121"/>
                        </a:lnTo>
                        <a:lnTo>
                          <a:pt x="73699" y="147398"/>
                        </a:lnTo>
                      </a:path>
                    </a:pathLst>
                  </a:custGeom>
                  <a:ln w="38099" cap="flat" cmpd="sng" algn="ctr">
                    <a:solidFill>
                      <a:srgbClr val="000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37" name="Freeform 36"/>
                  <p:cNvSpPr/>
                  <p:nvPr/>
                </p:nvSpPr>
                <p:spPr>
                  <a:xfrm>
                    <a:off x="6781537" y="50470"/>
                    <a:ext cx="231628" cy="242157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231628" h="242157">
                        <a:moveTo>
                          <a:pt x="231627" y="0"/>
                        </a:moveTo>
                        <a:lnTo>
                          <a:pt x="173064" y="49499"/>
                        </a:lnTo>
                        <a:lnTo>
                          <a:pt x="115856" y="108419"/>
                        </a:lnTo>
                        <a:lnTo>
                          <a:pt x="66683" y="170103"/>
                        </a:lnTo>
                        <a:lnTo>
                          <a:pt x="13648" y="228298"/>
                        </a:lnTo>
                        <a:lnTo>
                          <a:pt x="0" y="242156"/>
                        </a:lnTo>
                      </a:path>
                    </a:pathLst>
                  </a:custGeom>
                  <a:ln w="38100" cap="flat" cmpd="sng" algn="ctr">
                    <a:solidFill>
                      <a:srgbClr val="000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47" name="Group 46"/>
                <p:cNvGrpSpPr/>
                <p:nvPr/>
              </p:nvGrpSpPr>
              <p:grpSpPr>
                <a:xfrm>
                  <a:off x="7065806" y="3103735"/>
                  <a:ext cx="2619294" cy="178985"/>
                  <a:chOff x="7065806" y="3103735"/>
                  <a:chExt cx="2619294" cy="178985"/>
                </a:xfrm>
              </p:grpSpPr>
              <p:sp>
                <p:nvSpPr>
                  <p:cNvPr id="39" name="Freeform 38"/>
                  <p:cNvSpPr/>
                  <p:nvPr/>
                </p:nvSpPr>
                <p:spPr>
                  <a:xfrm>
                    <a:off x="7065806" y="3124792"/>
                    <a:ext cx="10530" cy="84229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0530" h="84229">
                        <a:moveTo>
                          <a:pt x="0" y="0"/>
                        </a:moveTo>
                        <a:lnTo>
                          <a:pt x="8334" y="37478"/>
                        </a:lnTo>
                        <a:lnTo>
                          <a:pt x="10529" y="84228"/>
                        </a:lnTo>
                      </a:path>
                    </a:pathLst>
                  </a:custGeom>
                  <a:ln w="38099" cap="flat" cmpd="sng" algn="ctr">
                    <a:solidFill>
                      <a:srgbClr val="0093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40" name="Freeform 39"/>
                  <p:cNvSpPr/>
                  <p:nvPr/>
                </p:nvSpPr>
                <p:spPr>
                  <a:xfrm>
                    <a:off x="7416198" y="3155728"/>
                    <a:ext cx="112863" cy="121725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12863" h="121725">
                        <a:moveTo>
                          <a:pt x="49692" y="11178"/>
                        </a:moveTo>
                        <a:lnTo>
                          <a:pt x="60870" y="0"/>
                        </a:lnTo>
                        <a:lnTo>
                          <a:pt x="65332" y="216"/>
                        </a:lnTo>
                        <a:lnTo>
                          <a:pt x="69478" y="3870"/>
                        </a:lnTo>
                        <a:lnTo>
                          <a:pt x="73411" y="9816"/>
                        </a:lnTo>
                        <a:lnTo>
                          <a:pt x="78946" y="40540"/>
                        </a:lnTo>
                        <a:lnTo>
                          <a:pt x="74997" y="79279"/>
                        </a:lnTo>
                        <a:lnTo>
                          <a:pt x="66397" y="100327"/>
                        </a:lnTo>
                        <a:lnTo>
                          <a:pt x="60829" y="109215"/>
                        </a:lnTo>
                        <a:lnTo>
                          <a:pt x="52437" y="115141"/>
                        </a:lnTo>
                        <a:lnTo>
                          <a:pt x="30635" y="121724"/>
                        </a:lnTo>
                        <a:lnTo>
                          <a:pt x="20610" y="121140"/>
                        </a:lnTo>
                        <a:lnTo>
                          <a:pt x="3231" y="114253"/>
                        </a:lnTo>
                        <a:lnTo>
                          <a:pt x="0" y="107970"/>
                        </a:lnTo>
                        <a:lnTo>
                          <a:pt x="186" y="100273"/>
                        </a:lnTo>
                        <a:lnTo>
                          <a:pt x="2649" y="91631"/>
                        </a:lnTo>
                        <a:lnTo>
                          <a:pt x="8972" y="85871"/>
                        </a:lnTo>
                        <a:lnTo>
                          <a:pt x="28474" y="79470"/>
                        </a:lnTo>
                        <a:lnTo>
                          <a:pt x="86469" y="75023"/>
                        </a:lnTo>
                        <a:lnTo>
                          <a:pt x="112862" y="74349"/>
                        </a:lnTo>
                      </a:path>
                    </a:pathLst>
                  </a:custGeom>
                  <a:ln w="38100" cap="flat" cmpd="sng" algn="ctr">
                    <a:solidFill>
                      <a:srgbClr val="0093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41" name="Freeform 40"/>
                  <p:cNvSpPr/>
                  <p:nvPr/>
                </p:nvSpPr>
                <p:spPr>
                  <a:xfrm>
                    <a:off x="7908086" y="3132547"/>
                    <a:ext cx="82627" cy="139644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2627" h="139644">
                        <a:moveTo>
                          <a:pt x="10529" y="13301"/>
                        </a:moveTo>
                        <a:lnTo>
                          <a:pt x="21707" y="2123"/>
                        </a:lnTo>
                        <a:lnTo>
                          <a:pt x="28509" y="0"/>
                        </a:lnTo>
                        <a:lnTo>
                          <a:pt x="45426" y="761"/>
                        </a:lnTo>
                        <a:lnTo>
                          <a:pt x="52511" y="4941"/>
                        </a:lnTo>
                        <a:lnTo>
                          <a:pt x="63502" y="18944"/>
                        </a:lnTo>
                        <a:lnTo>
                          <a:pt x="64562" y="26422"/>
                        </a:lnTo>
                        <a:lnTo>
                          <a:pt x="59500" y="40970"/>
                        </a:lnTo>
                        <a:lnTo>
                          <a:pt x="43496" y="62313"/>
                        </a:lnTo>
                        <a:lnTo>
                          <a:pt x="44205" y="67033"/>
                        </a:lnTo>
                        <a:lnTo>
                          <a:pt x="49357" y="70180"/>
                        </a:lnTo>
                        <a:lnTo>
                          <a:pt x="57471" y="72277"/>
                        </a:lnTo>
                        <a:lnTo>
                          <a:pt x="72726" y="83967"/>
                        </a:lnTo>
                        <a:lnTo>
                          <a:pt x="80069" y="91997"/>
                        </a:lnTo>
                        <a:lnTo>
                          <a:pt x="82626" y="99690"/>
                        </a:lnTo>
                        <a:lnTo>
                          <a:pt x="81990" y="107159"/>
                        </a:lnTo>
                        <a:lnTo>
                          <a:pt x="79227" y="114478"/>
                        </a:lnTo>
                        <a:lnTo>
                          <a:pt x="66798" y="125729"/>
                        </a:lnTo>
                        <a:lnTo>
                          <a:pt x="48405" y="133459"/>
                        </a:lnTo>
                        <a:lnTo>
                          <a:pt x="0" y="139643"/>
                        </a:lnTo>
                      </a:path>
                    </a:pathLst>
                  </a:custGeom>
                  <a:ln w="38100" cap="flat" cmpd="sng" algn="ctr">
                    <a:solidFill>
                      <a:srgbClr val="0093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42" name="Freeform 41"/>
                  <p:cNvSpPr/>
                  <p:nvPr/>
                </p:nvSpPr>
                <p:spPr>
                  <a:xfrm>
                    <a:off x="8363006" y="3124792"/>
                    <a:ext cx="8335" cy="147400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335" h="147400">
                        <a:moveTo>
                          <a:pt x="8334" y="0"/>
                        </a:moveTo>
                        <a:lnTo>
                          <a:pt x="0" y="37478"/>
                        </a:lnTo>
                        <a:lnTo>
                          <a:pt x="1575" y="72326"/>
                        </a:lnTo>
                        <a:lnTo>
                          <a:pt x="7741" y="135724"/>
                        </a:lnTo>
                        <a:lnTo>
                          <a:pt x="8334" y="147399"/>
                        </a:lnTo>
                      </a:path>
                    </a:pathLst>
                  </a:custGeom>
                  <a:ln w="38100" cap="flat" cmpd="sng" algn="ctr">
                    <a:solidFill>
                      <a:srgbClr val="0093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43" name="Freeform 42"/>
                  <p:cNvSpPr/>
                  <p:nvPr/>
                </p:nvSpPr>
                <p:spPr>
                  <a:xfrm>
                    <a:off x="8283833" y="3156377"/>
                    <a:ext cx="76980" cy="71894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76980" h="71894">
                        <a:moveTo>
                          <a:pt x="76979" y="31586"/>
                        </a:moveTo>
                        <a:lnTo>
                          <a:pt x="52932" y="41161"/>
                        </a:lnTo>
                        <a:lnTo>
                          <a:pt x="17385" y="70989"/>
                        </a:lnTo>
                        <a:lnTo>
                          <a:pt x="11513" y="71893"/>
                        </a:lnTo>
                        <a:lnTo>
                          <a:pt x="6429" y="68986"/>
                        </a:lnTo>
                        <a:lnTo>
                          <a:pt x="1869" y="63538"/>
                        </a:lnTo>
                        <a:lnTo>
                          <a:pt x="0" y="56397"/>
                        </a:lnTo>
                        <a:lnTo>
                          <a:pt x="3279" y="0"/>
                        </a:lnTo>
                      </a:path>
                    </a:pathLst>
                  </a:custGeom>
                  <a:ln w="38100" cap="flat" cmpd="sng" algn="ctr">
                    <a:solidFill>
                      <a:srgbClr val="0093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44" name="Freeform 43"/>
                  <p:cNvSpPr/>
                  <p:nvPr/>
                </p:nvSpPr>
                <p:spPr>
                  <a:xfrm>
                    <a:off x="8737153" y="3124792"/>
                    <a:ext cx="66927" cy="147400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66927" h="147400">
                        <a:moveTo>
                          <a:pt x="65855" y="0"/>
                        </a:moveTo>
                        <a:lnTo>
                          <a:pt x="21892" y="14654"/>
                        </a:lnTo>
                        <a:lnTo>
                          <a:pt x="8102" y="27570"/>
                        </a:lnTo>
                        <a:lnTo>
                          <a:pt x="2786" y="35927"/>
                        </a:lnTo>
                        <a:lnTo>
                          <a:pt x="0" y="54572"/>
                        </a:lnTo>
                        <a:lnTo>
                          <a:pt x="895" y="64457"/>
                        </a:lnTo>
                        <a:lnTo>
                          <a:pt x="5000" y="69877"/>
                        </a:lnTo>
                        <a:lnTo>
                          <a:pt x="11247" y="72321"/>
                        </a:lnTo>
                        <a:lnTo>
                          <a:pt x="46489" y="79016"/>
                        </a:lnTo>
                        <a:lnTo>
                          <a:pt x="54115" y="84263"/>
                        </a:lnTo>
                        <a:lnTo>
                          <a:pt x="65707" y="99451"/>
                        </a:lnTo>
                        <a:lnTo>
                          <a:pt x="66926" y="107245"/>
                        </a:lnTo>
                        <a:lnTo>
                          <a:pt x="65399" y="114780"/>
                        </a:lnTo>
                        <a:lnTo>
                          <a:pt x="62042" y="122144"/>
                        </a:lnTo>
                        <a:lnTo>
                          <a:pt x="48952" y="133445"/>
                        </a:lnTo>
                        <a:lnTo>
                          <a:pt x="32607" y="141197"/>
                        </a:lnTo>
                        <a:lnTo>
                          <a:pt x="2684" y="147399"/>
                        </a:lnTo>
                      </a:path>
                    </a:pathLst>
                  </a:custGeom>
                  <a:ln w="38100" cap="flat" cmpd="sng" algn="ctr">
                    <a:solidFill>
                      <a:srgbClr val="0093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45" name="Freeform 44"/>
                  <p:cNvSpPr/>
                  <p:nvPr/>
                </p:nvSpPr>
                <p:spPr>
                  <a:xfrm>
                    <a:off x="9201701" y="3103735"/>
                    <a:ext cx="65311" cy="167165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65311" h="167165">
                        <a:moveTo>
                          <a:pt x="64561" y="0"/>
                        </a:moveTo>
                        <a:lnTo>
                          <a:pt x="48920" y="17981"/>
                        </a:lnTo>
                        <a:lnTo>
                          <a:pt x="26124" y="74354"/>
                        </a:lnTo>
                        <a:lnTo>
                          <a:pt x="18" y="136928"/>
                        </a:lnTo>
                        <a:lnTo>
                          <a:pt x="0" y="157953"/>
                        </a:lnTo>
                        <a:lnTo>
                          <a:pt x="3973" y="163794"/>
                        </a:lnTo>
                        <a:lnTo>
                          <a:pt x="10131" y="166518"/>
                        </a:lnTo>
                        <a:lnTo>
                          <a:pt x="17746" y="167164"/>
                        </a:lnTo>
                        <a:lnTo>
                          <a:pt x="32446" y="161642"/>
                        </a:lnTo>
                        <a:lnTo>
                          <a:pt x="60947" y="139034"/>
                        </a:lnTo>
                        <a:lnTo>
                          <a:pt x="64491" y="131294"/>
                        </a:lnTo>
                        <a:lnTo>
                          <a:pt x="65310" y="113335"/>
                        </a:lnTo>
                        <a:lnTo>
                          <a:pt x="61551" y="109482"/>
                        </a:lnTo>
                        <a:lnTo>
                          <a:pt x="55535" y="109252"/>
                        </a:lnTo>
                        <a:lnTo>
                          <a:pt x="36540" y="116989"/>
                        </a:lnTo>
                        <a:lnTo>
                          <a:pt x="22447" y="126342"/>
                        </a:lnTo>
                      </a:path>
                    </a:pathLst>
                  </a:custGeom>
                  <a:ln w="38100" cap="flat" cmpd="sng" algn="ctr">
                    <a:solidFill>
                      <a:srgbClr val="0093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46" name="Freeform 45"/>
                  <p:cNvSpPr/>
                  <p:nvPr/>
                </p:nvSpPr>
                <p:spPr>
                  <a:xfrm>
                    <a:off x="9582117" y="3150788"/>
                    <a:ext cx="102983" cy="131932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02983" h="131932">
                        <a:moveTo>
                          <a:pt x="0" y="5589"/>
                        </a:moveTo>
                        <a:lnTo>
                          <a:pt x="58617" y="5589"/>
                        </a:lnTo>
                        <a:lnTo>
                          <a:pt x="93407" y="0"/>
                        </a:lnTo>
                        <a:lnTo>
                          <a:pt x="99705" y="1863"/>
                        </a:lnTo>
                        <a:lnTo>
                          <a:pt x="102736" y="6614"/>
                        </a:lnTo>
                        <a:lnTo>
                          <a:pt x="102982" y="21253"/>
                        </a:lnTo>
                        <a:lnTo>
                          <a:pt x="90481" y="75026"/>
                        </a:lnTo>
                        <a:lnTo>
                          <a:pt x="84228" y="131931"/>
                        </a:lnTo>
                      </a:path>
                    </a:pathLst>
                  </a:custGeom>
                  <a:ln w="38100" cap="flat" cmpd="sng" algn="ctr">
                    <a:solidFill>
                      <a:srgbClr val="0093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65" name="Group 64"/>
                <p:cNvGrpSpPr/>
                <p:nvPr/>
              </p:nvGrpSpPr>
              <p:grpSpPr>
                <a:xfrm>
                  <a:off x="3433474" y="3093206"/>
                  <a:ext cx="2937452" cy="210575"/>
                  <a:chOff x="3433474" y="3093206"/>
                  <a:chExt cx="2937452" cy="210575"/>
                </a:xfrm>
              </p:grpSpPr>
              <p:sp>
                <p:nvSpPr>
                  <p:cNvPr id="48" name="Freeform 47"/>
                  <p:cNvSpPr/>
                  <p:nvPr/>
                </p:nvSpPr>
                <p:spPr>
                  <a:xfrm>
                    <a:off x="6223527" y="3198491"/>
                    <a:ext cx="52643" cy="21058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52643" h="21058">
                        <a:moveTo>
                          <a:pt x="52642" y="0"/>
                        </a:moveTo>
                        <a:lnTo>
                          <a:pt x="0" y="21057"/>
                        </a:lnTo>
                      </a:path>
                    </a:pathLst>
                  </a:custGeom>
                  <a:ln w="38100" cap="flat" cmpd="sng" algn="ctr">
                    <a:solidFill>
                      <a:srgbClr val="0093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49" name="Freeform 48"/>
                  <p:cNvSpPr/>
                  <p:nvPr/>
                </p:nvSpPr>
                <p:spPr>
                  <a:xfrm>
                    <a:off x="6328812" y="3124792"/>
                    <a:ext cx="42114" cy="126343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42114" h="126343">
                        <a:moveTo>
                          <a:pt x="0" y="0"/>
                        </a:moveTo>
                        <a:lnTo>
                          <a:pt x="17958" y="63427"/>
                        </a:lnTo>
                        <a:lnTo>
                          <a:pt x="42113" y="126342"/>
                        </a:lnTo>
                      </a:path>
                    </a:pathLst>
                  </a:custGeom>
                  <a:ln w="38100" cap="flat" cmpd="sng" algn="ctr">
                    <a:solidFill>
                      <a:srgbClr val="0093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50" name="Freeform 49"/>
                  <p:cNvSpPr/>
                  <p:nvPr/>
                </p:nvSpPr>
                <p:spPr>
                  <a:xfrm>
                    <a:off x="5791858" y="3209020"/>
                    <a:ext cx="42115" cy="21058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42115" h="21058">
                        <a:moveTo>
                          <a:pt x="42114" y="0"/>
                        </a:moveTo>
                        <a:lnTo>
                          <a:pt x="13994" y="11453"/>
                        </a:lnTo>
                        <a:lnTo>
                          <a:pt x="0" y="21057"/>
                        </a:lnTo>
                      </a:path>
                    </a:pathLst>
                  </a:custGeom>
                  <a:ln w="38100" cap="flat" cmpd="sng" algn="ctr">
                    <a:solidFill>
                      <a:srgbClr val="0093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51" name="Freeform 50"/>
                  <p:cNvSpPr/>
                  <p:nvPr/>
                </p:nvSpPr>
                <p:spPr>
                  <a:xfrm>
                    <a:off x="5876086" y="3113440"/>
                    <a:ext cx="168457" cy="181438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68457" h="181438">
                        <a:moveTo>
                          <a:pt x="0" y="21880"/>
                        </a:moveTo>
                        <a:lnTo>
                          <a:pt x="5589" y="5112"/>
                        </a:lnTo>
                        <a:lnTo>
                          <a:pt x="10745" y="1343"/>
                        </a:lnTo>
                        <a:lnTo>
                          <a:pt x="17692" y="0"/>
                        </a:lnTo>
                        <a:lnTo>
                          <a:pt x="25832" y="274"/>
                        </a:lnTo>
                        <a:lnTo>
                          <a:pt x="41117" y="6818"/>
                        </a:lnTo>
                        <a:lnTo>
                          <a:pt x="69993" y="30083"/>
                        </a:lnTo>
                        <a:lnTo>
                          <a:pt x="85599" y="55896"/>
                        </a:lnTo>
                        <a:lnTo>
                          <a:pt x="97632" y="85771"/>
                        </a:lnTo>
                        <a:lnTo>
                          <a:pt x="97428" y="122439"/>
                        </a:lnTo>
                        <a:lnTo>
                          <a:pt x="89959" y="157350"/>
                        </a:lnTo>
                        <a:lnTo>
                          <a:pt x="84539" y="166005"/>
                        </a:lnTo>
                        <a:lnTo>
                          <a:pt x="69158" y="178743"/>
                        </a:lnTo>
                        <a:lnTo>
                          <a:pt x="60143" y="181437"/>
                        </a:lnTo>
                        <a:lnTo>
                          <a:pt x="40768" y="181311"/>
                        </a:lnTo>
                        <a:lnTo>
                          <a:pt x="23578" y="174237"/>
                        </a:lnTo>
                        <a:lnTo>
                          <a:pt x="15719" y="169075"/>
                        </a:lnTo>
                        <a:lnTo>
                          <a:pt x="11649" y="162124"/>
                        </a:lnTo>
                        <a:lnTo>
                          <a:pt x="10246" y="145042"/>
                        </a:lnTo>
                        <a:lnTo>
                          <a:pt x="15020" y="139083"/>
                        </a:lnTo>
                        <a:lnTo>
                          <a:pt x="32802" y="132462"/>
                        </a:lnTo>
                        <a:lnTo>
                          <a:pt x="95840" y="136196"/>
                        </a:lnTo>
                        <a:lnTo>
                          <a:pt x="134072" y="137250"/>
                        </a:lnTo>
                        <a:lnTo>
                          <a:pt x="168456" y="137694"/>
                        </a:lnTo>
                      </a:path>
                    </a:pathLst>
                  </a:custGeom>
                  <a:ln w="38100" cap="flat" cmpd="sng" algn="ctr">
                    <a:solidFill>
                      <a:srgbClr val="0093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52" name="Freeform 51"/>
                  <p:cNvSpPr/>
                  <p:nvPr/>
                </p:nvSpPr>
                <p:spPr>
                  <a:xfrm>
                    <a:off x="5381246" y="3198491"/>
                    <a:ext cx="52644" cy="1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52644" h="1">
                        <a:moveTo>
                          <a:pt x="52643" y="0"/>
                        </a:moveTo>
                        <a:lnTo>
                          <a:pt x="0" y="0"/>
                        </a:lnTo>
                      </a:path>
                    </a:pathLst>
                  </a:custGeom>
                  <a:ln w="38100" cap="flat" cmpd="sng" algn="ctr">
                    <a:solidFill>
                      <a:srgbClr val="0093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53" name="Freeform 52"/>
                  <p:cNvSpPr/>
                  <p:nvPr/>
                </p:nvSpPr>
                <p:spPr>
                  <a:xfrm>
                    <a:off x="5476003" y="3122019"/>
                    <a:ext cx="112742" cy="181758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12742" h="181758">
                        <a:moveTo>
                          <a:pt x="0" y="13302"/>
                        </a:moveTo>
                        <a:lnTo>
                          <a:pt x="11179" y="2123"/>
                        </a:lnTo>
                        <a:lnTo>
                          <a:pt x="17981" y="0"/>
                        </a:lnTo>
                        <a:lnTo>
                          <a:pt x="34898" y="761"/>
                        </a:lnTo>
                        <a:lnTo>
                          <a:pt x="50995" y="8118"/>
                        </a:lnTo>
                        <a:lnTo>
                          <a:pt x="58563" y="13355"/>
                        </a:lnTo>
                        <a:lnTo>
                          <a:pt x="62439" y="21526"/>
                        </a:lnTo>
                        <a:lnTo>
                          <a:pt x="63625" y="43083"/>
                        </a:lnTo>
                        <a:lnTo>
                          <a:pt x="57134" y="62023"/>
                        </a:lnTo>
                        <a:lnTo>
                          <a:pt x="52127" y="70349"/>
                        </a:lnTo>
                        <a:lnTo>
                          <a:pt x="52299" y="74730"/>
                        </a:lnTo>
                        <a:lnTo>
                          <a:pt x="55923" y="76480"/>
                        </a:lnTo>
                        <a:lnTo>
                          <a:pt x="69308" y="77646"/>
                        </a:lnTo>
                        <a:lnTo>
                          <a:pt x="86956" y="82063"/>
                        </a:lnTo>
                        <a:lnTo>
                          <a:pt x="94236" y="87219"/>
                        </a:lnTo>
                        <a:lnTo>
                          <a:pt x="105443" y="102306"/>
                        </a:lnTo>
                        <a:lnTo>
                          <a:pt x="112741" y="136120"/>
                        </a:lnTo>
                        <a:lnTo>
                          <a:pt x="110256" y="145483"/>
                        </a:lnTo>
                        <a:lnTo>
                          <a:pt x="105090" y="152895"/>
                        </a:lnTo>
                        <a:lnTo>
                          <a:pt x="89990" y="164250"/>
                        </a:lnTo>
                        <a:lnTo>
                          <a:pt x="52643" y="181757"/>
                        </a:lnTo>
                      </a:path>
                    </a:pathLst>
                  </a:custGeom>
                  <a:ln w="38100" cap="flat" cmpd="sng" algn="ctr">
                    <a:solidFill>
                      <a:srgbClr val="0093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54" name="Freeform 53"/>
                  <p:cNvSpPr/>
                  <p:nvPr/>
                </p:nvSpPr>
                <p:spPr>
                  <a:xfrm>
                    <a:off x="4928521" y="3198491"/>
                    <a:ext cx="52644" cy="21058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52644" h="21058">
                        <a:moveTo>
                          <a:pt x="52643" y="0"/>
                        </a:moveTo>
                        <a:lnTo>
                          <a:pt x="0" y="21057"/>
                        </a:lnTo>
                      </a:path>
                    </a:pathLst>
                  </a:custGeom>
                  <a:ln w="38100" cap="flat" cmpd="sng" algn="ctr">
                    <a:solidFill>
                      <a:srgbClr val="0093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55" name="Freeform 54"/>
                  <p:cNvSpPr/>
                  <p:nvPr/>
                </p:nvSpPr>
                <p:spPr>
                  <a:xfrm>
                    <a:off x="5139091" y="3103735"/>
                    <a:ext cx="52644" cy="157928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52644" h="157928">
                        <a:moveTo>
                          <a:pt x="0" y="0"/>
                        </a:moveTo>
                        <a:lnTo>
                          <a:pt x="2340" y="33622"/>
                        </a:lnTo>
                        <a:lnTo>
                          <a:pt x="23719" y="93407"/>
                        </a:lnTo>
                        <a:lnTo>
                          <a:pt x="42003" y="140982"/>
                        </a:lnTo>
                        <a:lnTo>
                          <a:pt x="52643" y="157927"/>
                        </a:lnTo>
                      </a:path>
                    </a:pathLst>
                  </a:custGeom>
                  <a:ln w="38100" cap="flat" cmpd="sng" algn="ctr">
                    <a:solidFill>
                      <a:srgbClr val="0093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56" name="Freeform 55"/>
                  <p:cNvSpPr/>
                  <p:nvPr/>
                </p:nvSpPr>
                <p:spPr>
                  <a:xfrm>
                    <a:off x="5054863" y="3166905"/>
                    <a:ext cx="126343" cy="66892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26343" h="66892">
                        <a:moveTo>
                          <a:pt x="126342" y="31586"/>
                        </a:moveTo>
                        <a:lnTo>
                          <a:pt x="102295" y="41161"/>
                        </a:lnTo>
                        <a:lnTo>
                          <a:pt x="61160" y="65400"/>
                        </a:lnTo>
                        <a:lnTo>
                          <a:pt x="41220" y="66891"/>
                        </a:lnTo>
                        <a:lnTo>
                          <a:pt x="30990" y="65651"/>
                        </a:lnTo>
                        <a:lnTo>
                          <a:pt x="24169" y="60145"/>
                        </a:lnTo>
                        <a:lnTo>
                          <a:pt x="0" y="0"/>
                        </a:lnTo>
                      </a:path>
                    </a:pathLst>
                  </a:custGeom>
                  <a:ln w="38099" cap="flat" cmpd="sng" algn="ctr">
                    <a:solidFill>
                      <a:srgbClr val="0093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57" name="Freeform 56"/>
                  <p:cNvSpPr/>
                  <p:nvPr/>
                </p:nvSpPr>
                <p:spPr>
                  <a:xfrm>
                    <a:off x="4549495" y="3198491"/>
                    <a:ext cx="52643" cy="3158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52643" h="31586">
                        <a:moveTo>
                          <a:pt x="52642" y="0"/>
                        </a:moveTo>
                        <a:lnTo>
                          <a:pt x="28596" y="9575"/>
                        </a:lnTo>
                        <a:lnTo>
                          <a:pt x="0" y="31585"/>
                        </a:lnTo>
                      </a:path>
                    </a:pathLst>
                  </a:custGeom>
                  <a:ln w="38099" cap="flat" cmpd="sng" algn="ctr">
                    <a:solidFill>
                      <a:srgbClr val="0093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58" name="Freeform 57"/>
                  <p:cNvSpPr/>
                  <p:nvPr/>
                </p:nvSpPr>
                <p:spPr>
                  <a:xfrm>
                    <a:off x="4683489" y="3093206"/>
                    <a:ext cx="97384" cy="200042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97384" h="200042">
                        <a:moveTo>
                          <a:pt x="55519" y="0"/>
                        </a:moveTo>
                        <a:lnTo>
                          <a:pt x="7644" y="45781"/>
                        </a:lnTo>
                        <a:lnTo>
                          <a:pt x="2545" y="55087"/>
                        </a:lnTo>
                        <a:lnTo>
                          <a:pt x="0" y="74786"/>
                        </a:lnTo>
                        <a:lnTo>
                          <a:pt x="959" y="84952"/>
                        </a:lnTo>
                        <a:lnTo>
                          <a:pt x="6278" y="91730"/>
                        </a:lnTo>
                        <a:lnTo>
                          <a:pt x="24665" y="99260"/>
                        </a:lnTo>
                        <a:lnTo>
                          <a:pt x="72258" y="113670"/>
                        </a:lnTo>
                        <a:lnTo>
                          <a:pt x="90645" y="124999"/>
                        </a:lnTo>
                        <a:lnTo>
                          <a:pt x="95314" y="132466"/>
                        </a:lnTo>
                        <a:lnTo>
                          <a:pt x="97383" y="150121"/>
                        </a:lnTo>
                        <a:lnTo>
                          <a:pt x="86381" y="179791"/>
                        </a:lnTo>
                        <a:lnTo>
                          <a:pt x="78433" y="186541"/>
                        </a:lnTo>
                        <a:lnTo>
                          <a:pt x="34462" y="200041"/>
                        </a:lnTo>
                      </a:path>
                    </a:pathLst>
                  </a:custGeom>
                  <a:ln w="38100" cap="flat" cmpd="sng" algn="ctr">
                    <a:solidFill>
                      <a:srgbClr val="0093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59" name="Freeform 58"/>
                  <p:cNvSpPr/>
                  <p:nvPr/>
                </p:nvSpPr>
                <p:spPr>
                  <a:xfrm>
                    <a:off x="4180998" y="3209020"/>
                    <a:ext cx="73700" cy="10529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73700" h="10529">
                        <a:moveTo>
                          <a:pt x="73699" y="0"/>
                        </a:moveTo>
                        <a:lnTo>
                          <a:pt x="31007" y="3119"/>
                        </a:lnTo>
                        <a:lnTo>
                          <a:pt x="0" y="10528"/>
                        </a:lnTo>
                      </a:path>
                    </a:pathLst>
                  </a:custGeom>
                  <a:ln w="38100" cap="flat" cmpd="sng" algn="ctr">
                    <a:solidFill>
                      <a:srgbClr val="0093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60" name="Freeform 59"/>
                  <p:cNvSpPr/>
                  <p:nvPr/>
                </p:nvSpPr>
                <p:spPr>
                  <a:xfrm>
                    <a:off x="4297936" y="3124792"/>
                    <a:ext cx="109990" cy="178989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09990" h="178989">
                        <a:moveTo>
                          <a:pt x="40989" y="0"/>
                        </a:moveTo>
                        <a:lnTo>
                          <a:pt x="11681" y="34897"/>
                        </a:lnTo>
                        <a:lnTo>
                          <a:pt x="4567" y="57234"/>
                        </a:lnTo>
                        <a:lnTo>
                          <a:pt x="0" y="109701"/>
                        </a:lnTo>
                        <a:lnTo>
                          <a:pt x="4798" y="145587"/>
                        </a:lnTo>
                        <a:lnTo>
                          <a:pt x="19217" y="172859"/>
                        </a:lnTo>
                        <a:lnTo>
                          <a:pt x="26475" y="177240"/>
                        </a:lnTo>
                        <a:lnTo>
                          <a:pt x="43897" y="178988"/>
                        </a:lnTo>
                        <a:lnTo>
                          <a:pt x="73436" y="173396"/>
                        </a:lnTo>
                        <a:lnTo>
                          <a:pt x="98826" y="158741"/>
                        </a:lnTo>
                        <a:lnTo>
                          <a:pt x="104114" y="150281"/>
                        </a:lnTo>
                        <a:lnTo>
                          <a:pt x="109989" y="128402"/>
                        </a:lnTo>
                        <a:lnTo>
                          <a:pt x="108046" y="119527"/>
                        </a:lnTo>
                        <a:lnTo>
                          <a:pt x="103241" y="112440"/>
                        </a:lnTo>
                        <a:lnTo>
                          <a:pt x="96529" y="106545"/>
                        </a:lnTo>
                        <a:lnTo>
                          <a:pt x="88544" y="103785"/>
                        </a:lnTo>
                        <a:lnTo>
                          <a:pt x="70314" y="103839"/>
                        </a:lnTo>
                        <a:lnTo>
                          <a:pt x="62878" y="106660"/>
                        </a:lnTo>
                        <a:lnTo>
                          <a:pt x="40989" y="126342"/>
                        </a:lnTo>
                      </a:path>
                    </a:pathLst>
                  </a:custGeom>
                  <a:ln w="38100" cap="flat" cmpd="sng" algn="ctr">
                    <a:solidFill>
                      <a:srgbClr val="0093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61" name="Freeform 60"/>
                  <p:cNvSpPr/>
                  <p:nvPr/>
                </p:nvSpPr>
                <p:spPr>
                  <a:xfrm>
                    <a:off x="3844086" y="3230077"/>
                    <a:ext cx="63172" cy="10529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63172" h="10529">
                        <a:moveTo>
                          <a:pt x="63171" y="0"/>
                        </a:moveTo>
                        <a:lnTo>
                          <a:pt x="28812" y="8333"/>
                        </a:lnTo>
                        <a:lnTo>
                          <a:pt x="0" y="10528"/>
                        </a:lnTo>
                      </a:path>
                    </a:pathLst>
                  </a:custGeom>
                  <a:ln w="38100" cap="flat" cmpd="sng" algn="ctr">
                    <a:solidFill>
                      <a:srgbClr val="0093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62" name="Freeform 61"/>
                  <p:cNvSpPr/>
                  <p:nvPr/>
                </p:nvSpPr>
                <p:spPr>
                  <a:xfrm>
                    <a:off x="3896728" y="3121485"/>
                    <a:ext cx="113547" cy="171764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13547" h="171764">
                        <a:moveTo>
                          <a:pt x="0" y="55949"/>
                        </a:moveTo>
                        <a:lnTo>
                          <a:pt x="11179" y="39182"/>
                        </a:lnTo>
                        <a:lnTo>
                          <a:pt x="26025" y="27830"/>
                        </a:lnTo>
                        <a:lnTo>
                          <a:pt x="81590" y="7273"/>
                        </a:lnTo>
                        <a:lnTo>
                          <a:pt x="104113" y="0"/>
                        </a:lnTo>
                        <a:lnTo>
                          <a:pt x="110352" y="2272"/>
                        </a:lnTo>
                        <a:lnTo>
                          <a:pt x="113343" y="8466"/>
                        </a:lnTo>
                        <a:lnTo>
                          <a:pt x="113546" y="26657"/>
                        </a:lnTo>
                        <a:lnTo>
                          <a:pt x="97759" y="88906"/>
                        </a:lnTo>
                        <a:lnTo>
                          <a:pt x="80652" y="149269"/>
                        </a:lnTo>
                        <a:lnTo>
                          <a:pt x="73700" y="171763"/>
                        </a:lnTo>
                      </a:path>
                    </a:pathLst>
                  </a:custGeom>
                  <a:ln w="38100" cap="flat" cmpd="sng" algn="ctr">
                    <a:solidFill>
                      <a:srgbClr val="0093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63" name="Freeform 62"/>
                  <p:cNvSpPr/>
                  <p:nvPr/>
                </p:nvSpPr>
                <p:spPr>
                  <a:xfrm>
                    <a:off x="3433474" y="3219548"/>
                    <a:ext cx="73701" cy="10529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73701" h="10529">
                        <a:moveTo>
                          <a:pt x="73700" y="0"/>
                        </a:moveTo>
                        <a:lnTo>
                          <a:pt x="31008" y="3120"/>
                        </a:lnTo>
                        <a:lnTo>
                          <a:pt x="0" y="10528"/>
                        </a:lnTo>
                      </a:path>
                    </a:pathLst>
                  </a:custGeom>
                  <a:ln w="38099" cap="flat" cmpd="sng" algn="ctr">
                    <a:solidFill>
                      <a:srgbClr val="0093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64" name="Freeform 63"/>
                  <p:cNvSpPr/>
                  <p:nvPr/>
                </p:nvSpPr>
                <p:spPr>
                  <a:xfrm>
                    <a:off x="3526583" y="3103340"/>
                    <a:ext cx="140515" cy="179511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40515" h="179511">
                        <a:moveTo>
                          <a:pt x="96404" y="31980"/>
                        </a:moveTo>
                        <a:lnTo>
                          <a:pt x="85225" y="43159"/>
                        </a:lnTo>
                        <a:lnTo>
                          <a:pt x="79737" y="61125"/>
                        </a:lnTo>
                        <a:lnTo>
                          <a:pt x="76214" y="116376"/>
                        </a:lnTo>
                        <a:lnTo>
                          <a:pt x="81193" y="155252"/>
                        </a:lnTo>
                        <a:lnTo>
                          <a:pt x="86263" y="164465"/>
                        </a:lnTo>
                        <a:lnTo>
                          <a:pt x="101256" y="177820"/>
                        </a:lnTo>
                        <a:lnTo>
                          <a:pt x="108997" y="179510"/>
                        </a:lnTo>
                        <a:lnTo>
                          <a:pt x="116498" y="178296"/>
                        </a:lnTo>
                        <a:lnTo>
                          <a:pt x="123838" y="175148"/>
                        </a:lnTo>
                        <a:lnTo>
                          <a:pt x="135113" y="162291"/>
                        </a:lnTo>
                        <a:lnTo>
                          <a:pt x="139757" y="153949"/>
                        </a:lnTo>
                        <a:lnTo>
                          <a:pt x="140514" y="144878"/>
                        </a:lnTo>
                        <a:lnTo>
                          <a:pt x="135115" y="125441"/>
                        </a:lnTo>
                        <a:lnTo>
                          <a:pt x="121798" y="108223"/>
                        </a:lnTo>
                        <a:lnTo>
                          <a:pt x="103011" y="93942"/>
                        </a:lnTo>
                        <a:lnTo>
                          <a:pt x="44863" y="71350"/>
                        </a:lnTo>
                        <a:lnTo>
                          <a:pt x="18092" y="54694"/>
                        </a:lnTo>
                        <a:lnTo>
                          <a:pt x="5837" y="38566"/>
                        </a:lnTo>
                        <a:lnTo>
                          <a:pt x="931" y="29351"/>
                        </a:lnTo>
                        <a:lnTo>
                          <a:pt x="0" y="20869"/>
                        </a:lnTo>
                        <a:lnTo>
                          <a:pt x="5204" y="5205"/>
                        </a:lnTo>
                        <a:lnTo>
                          <a:pt x="11038" y="1262"/>
                        </a:lnTo>
                        <a:lnTo>
                          <a:pt x="26878" y="0"/>
                        </a:lnTo>
                        <a:lnTo>
                          <a:pt x="42497" y="6459"/>
                        </a:lnTo>
                        <a:lnTo>
                          <a:pt x="56068" y="17128"/>
                        </a:lnTo>
                        <a:lnTo>
                          <a:pt x="75347" y="42509"/>
                        </a:lnTo>
                      </a:path>
                    </a:pathLst>
                  </a:custGeom>
                  <a:ln w="38100" cap="flat" cmpd="sng" algn="ctr">
                    <a:solidFill>
                      <a:srgbClr val="0093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68" name="Group 67"/>
                <p:cNvGrpSpPr/>
                <p:nvPr/>
              </p:nvGrpSpPr>
              <p:grpSpPr>
                <a:xfrm>
                  <a:off x="2685951" y="2872108"/>
                  <a:ext cx="284270" cy="431669"/>
                  <a:chOff x="2685951" y="2872108"/>
                  <a:chExt cx="284270" cy="431669"/>
                </a:xfrm>
              </p:grpSpPr>
              <p:sp>
                <p:nvSpPr>
                  <p:cNvPr id="66" name="Freeform 65"/>
                  <p:cNvSpPr/>
                  <p:nvPr/>
                </p:nvSpPr>
                <p:spPr>
                  <a:xfrm>
                    <a:off x="2685951" y="2872108"/>
                    <a:ext cx="284270" cy="410612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284270" h="410612">
                        <a:moveTo>
                          <a:pt x="284269" y="0"/>
                        </a:moveTo>
                        <a:lnTo>
                          <a:pt x="254961" y="34898"/>
                        </a:lnTo>
                        <a:lnTo>
                          <a:pt x="226704" y="83929"/>
                        </a:lnTo>
                        <a:lnTo>
                          <a:pt x="191660" y="145607"/>
                        </a:lnTo>
                        <a:lnTo>
                          <a:pt x="154701" y="207778"/>
                        </a:lnTo>
                        <a:lnTo>
                          <a:pt x="129517" y="244030"/>
                        </a:lnTo>
                        <a:lnTo>
                          <a:pt x="113635" y="271177"/>
                        </a:lnTo>
                        <a:lnTo>
                          <a:pt x="72026" y="325309"/>
                        </a:lnTo>
                        <a:lnTo>
                          <a:pt x="26426" y="382206"/>
                        </a:lnTo>
                        <a:lnTo>
                          <a:pt x="0" y="410611"/>
                        </a:lnTo>
                      </a:path>
                    </a:pathLst>
                  </a:custGeom>
                  <a:ln w="38099" cap="flat" cmpd="sng" algn="ctr">
                    <a:solidFill>
                      <a:srgbClr val="0093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67" name="Freeform 66"/>
                  <p:cNvSpPr/>
                  <p:nvPr/>
                </p:nvSpPr>
                <p:spPr>
                  <a:xfrm>
                    <a:off x="2728065" y="2945807"/>
                    <a:ext cx="210571" cy="357970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210571" h="357970">
                        <a:moveTo>
                          <a:pt x="0" y="0"/>
                        </a:moveTo>
                        <a:lnTo>
                          <a:pt x="37086" y="63450"/>
                        </a:lnTo>
                        <a:lnTo>
                          <a:pt x="71666" y="118425"/>
                        </a:lnTo>
                        <a:lnTo>
                          <a:pt x="91035" y="148173"/>
                        </a:lnTo>
                        <a:lnTo>
                          <a:pt x="126939" y="210638"/>
                        </a:lnTo>
                        <a:lnTo>
                          <a:pt x="160175" y="270628"/>
                        </a:lnTo>
                        <a:lnTo>
                          <a:pt x="176531" y="296995"/>
                        </a:lnTo>
                        <a:lnTo>
                          <a:pt x="210570" y="357969"/>
                        </a:lnTo>
                      </a:path>
                    </a:pathLst>
                  </a:custGeom>
                  <a:ln w="38100" cap="flat" cmpd="sng" algn="ctr">
                    <a:solidFill>
                      <a:srgbClr val="0093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77" name="Group 76"/>
                <p:cNvGrpSpPr/>
                <p:nvPr/>
              </p:nvGrpSpPr>
              <p:grpSpPr>
                <a:xfrm>
                  <a:off x="6507796" y="276032"/>
                  <a:ext cx="115814" cy="2417092"/>
                  <a:chOff x="6507796" y="276032"/>
                  <a:chExt cx="115814" cy="2417092"/>
                </a:xfrm>
              </p:grpSpPr>
              <p:sp>
                <p:nvSpPr>
                  <p:cNvPr id="69" name="Freeform 68"/>
                  <p:cNvSpPr/>
                  <p:nvPr/>
                </p:nvSpPr>
                <p:spPr>
                  <a:xfrm>
                    <a:off x="6539381" y="2566782"/>
                    <a:ext cx="10530" cy="126342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0530" h="126342">
                        <a:moveTo>
                          <a:pt x="0" y="0"/>
                        </a:moveTo>
                        <a:lnTo>
                          <a:pt x="5590" y="58616"/>
                        </a:lnTo>
                        <a:lnTo>
                          <a:pt x="9878" y="114188"/>
                        </a:lnTo>
                        <a:lnTo>
                          <a:pt x="10529" y="126341"/>
                        </a:lnTo>
                      </a:path>
                    </a:pathLst>
                  </a:custGeom>
                  <a:ln w="38099" cap="flat" cmpd="sng" algn="ctr">
                    <a:solidFill>
                      <a:srgbClr val="000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0" name="Freeform 69"/>
                  <p:cNvSpPr/>
                  <p:nvPr/>
                </p:nvSpPr>
                <p:spPr>
                  <a:xfrm>
                    <a:off x="6522804" y="2155347"/>
                    <a:ext cx="100806" cy="202182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00806" h="202182">
                        <a:moveTo>
                          <a:pt x="6049" y="21880"/>
                        </a:moveTo>
                        <a:lnTo>
                          <a:pt x="459" y="5113"/>
                        </a:lnTo>
                        <a:lnTo>
                          <a:pt x="2323" y="1343"/>
                        </a:lnTo>
                        <a:lnTo>
                          <a:pt x="7074" y="0"/>
                        </a:lnTo>
                        <a:lnTo>
                          <a:pt x="13752" y="274"/>
                        </a:lnTo>
                        <a:lnTo>
                          <a:pt x="27410" y="6818"/>
                        </a:lnTo>
                        <a:lnTo>
                          <a:pt x="34327" y="11839"/>
                        </a:lnTo>
                        <a:lnTo>
                          <a:pt x="45133" y="26776"/>
                        </a:lnTo>
                        <a:lnTo>
                          <a:pt x="61603" y="70550"/>
                        </a:lnTo>
                        <a:lnTo>
                          <a:pt x="67716" y="124257"/>
                        </a:lnTo>
                        <a:lnTo>
                          <a:pt x="66434" y="163608"/>
                        </a:lnTo>
                        <a:lnTo>
                          <a:pt x="57843" y="182746"/>
                        </a:lnTo>
                        <a:lnTo>
                          <a:pt x="43106" y="195931"/>
                        </a:lnTo>
                        <a:lnTo>
                          <a:pt x="34263" y="201085"/>
                        </a:lnTo>
                        <a:lnTo>
                          <a:pt x="26028" y="202181"/>
                        </a:lnTo>
                        <a:lnTo>
                          <a:pt x="10639" y="197160"/>
                        </a:lnTo>
                        <a:lnTo>
                          <a:pt x="5600" y="190206"/>
                        </a:lnTo>
                        <a:lnTo>
                          <a:pt x="0" y="170001"/>
                        </a:lnTo>
                        <a:lnTo>
                          <a:pt x="2017" y="161572"/>
                        </a:lnTo>
                        <a:lnTo>
                          <a:pt x="6870" y="154782"/>
                        </a:lnTo>
                        <a:lnTo>
                          <a:pt x="13615" y="149086"/>
                        </a:lnTo>
                        <a:lnTo>
                          <a:pt x="33588" y="142757"/>
                        </a:lnTo>
                        <a:lnTo>
                          <a:pt x="68021" y="139194"/>
                        </a:lnTo>
                        <a:lnTo>
                          <a:pt x="100805" y="137694"/>
                        </a:lnTo>
                      </a:path>
                    </a:pathLst>
                  </a:custGeom>
                  <a:ln w="38100" cap="flat" cmpd="sng" algn="ctr">
                    <a:solidFill>
                      <a:srgbClr val="000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1" name="Freeform 70"/>
                  <p:cNvSpPr/>
                  <p:nvPr/>
                </p:nvSpPr>
                <p:spPr>
                  <a:xfrm>
                    <a:off x="6507796" y="1763843"/>
                    <a:ext cx="105998" cy="184940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05998" h="184940">
                        <a:moveTo>
                          <a:pt x="0" y="13301"/>
                        </a:moveTo>
                        <a:lnTo>
                          <a:pt x="11178" y="2123"/>
                        </a:lnTo>
                        <a:lnTo>
                          <a:pt x="17980" y="0"/>
                        </a:lnTo>
                        <a:lnTo>
                          <a:pt x="34897" y="760"/>
                        </a:lnTo>
                        <a:lnTo>
                          <a:pt x="41982" y="4941"/>
                        </a:lnTo>
                        <a:lnTo>
                          <a:pt x="52974" y="18944"/>
                        </a:lnTo>
                        <a:lnTo>
                          <a:pt x="55519" y="36866"/>
                        </a:lnTo>
                        <a:lnTo>
                          <a:pt x="54560" y="46559"/>
                        </a:lnTo>
                        <a:lnTo>
                          <a:pt x="47256" y="63567"/>
                        </a:lnTo>
                        <a:lnTo>
                          <a:pt x="42032" y="71378"/>
                        </a:lnTo>
                        <a:lnTo>
                          <a:pt x="43229" y="76586"/>
                        </a:lnTo>
                        <a:lnTo>
                          <a:pt x="48707" y="80057"/>
                        </a:lnTo>
                        <a:lnTo>
                          <a:pt x="64931" y="86254"/>
                        </a:lnTo>
                        <a:lnTo>
                          <a:pt x="101545" y="115903"/>
                        </a:lnTo>
                        <a:lnTo>
                          <a:pt x="105132" y="123816"/>
                        </a:lnTo>
                        <a:lnTo>
                          <a:pt x="105997" y="141967"/>
                        </a:lnTo>
                        <a:lnTo>
                          <a:pt x="99361" y="158614"/>
                        </a:lnTo>
                        <a:lnTo>
                          <a:pt x="94317" y="166328"/>
                        </a:lnTo>
                        <a:lnTo>
                          <a:pt x="79353" y="178019"/>
                        </a:lnTo>
                        <a:lnTo>
                          <a:pt x="63344" y="184775"/>
                        </a:lnTo>
                        <a:lnTo>
                          <a:pt x="57437" y="184939"/>
                        </a:lnTo>
                        <a:lnTo>
                          <a:pt x="42114" y="181757"/>
                        </a:lnTo>
                      </a:path>
                    </a:pathLst>
                  </a:custGeom>
                  <a:ln w="38100" cap="flat" cmpd="sng" algn="ctr">
                    <a:solidFill>
                      <a:srgbClr val="000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2" name="Freeform 71"/>
                  <p:cNvSpPr/>
                  <p:nvPr/>
                </p:nvSpPr>
                <p:spPr>
                  <a:xfrm>
                    <a:off x="6613080" y="1334947"/>
                    <a:ext cx="10530" cy="189514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0530" h="189514">
                        <a:moveTo>
                          <a:pt x="0" y="0"/>
                        </a:moveTo>
                        <a:lnTo>
                          <a:pt x="0" y="48931"/>
                        </a:lnTo>
                        <a:lnTo>
                          <a:pt x="5590" y="102472"/>
                        </a:lnTo>
                        <a:lnTo>
                          <a:pt x="9878" y="162771"/>
                        </a:lnTo>
                        <a:lnTo>
                          <a:pt x="10529" y="189513"/>
                        </a:lnTo>
                      </a:path>
                    </a:pathLst>
                  </a:custGeom>
                  <a:ln w="38100" cap="flat" cmpd="sng" algn="ctr">
                    <a:solidFill>
                      <a:srgbClr val="000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3" name="Freeform 72"/>
                  <p:cNvSpPr/>
                  <p:nvPr/>
                </p:nvSpPr>
                <p:spPr>
                  <a:xfrm>
                    <a:off x="6539381" y="1387590"/>
                    <a:ext cx="73700" cy="71604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73700" h="71604">
                        <a:moveTo>
                          <a:pt x="73699" y="21057"/>
                        </a:moveTo>
                        <a:lnTo>
                          <a:pt x="24201" y="70555"/>
                        </a:lnTo>
                        <a:lnTo>
                          <a:pt x="18474" y="71603"/>
                        </a:lnTo>
                        <a:lnTo>
                          <a:pt x="13485" y="68792"/>
                        </a:lnTo>
                        <a:lnTo>
                          <a:pt x="8991" y="63409"/>
                        </a:lnTo>
                        <a:lnTo>
                          <a:pt x="3996" y="44949"/>
                        </a:lnTo>
                        <a:lnTo>
                          <a:pt x="0" y="0"/>
                        </a:lnTo>
                      </a:path>
                    </a:pathLst>
                  </a:custGeom>
                  <a:ln w="38099" cap="flat" cmpd="sng" algn="ctr">
                    <a:solidFill>
                      <a:srgbClr val="000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4" name="Freeform 73"/>
                  <p:cNvSpPr/>
                  <p:nvPr/>
                </p:nvSpPr>
                <p:spPr>
                  <a:xfrm>
                    <a:off x="6528853" y="1019092"/>
                    <a:ext cx="77107" cy="189514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77107" h="189514">
                        <a:moveTo>
                          <a:pt x="73699" y="0"/>
                        </a:moveTo>
                        <a:lnTo>
                          <a:pt x="29737" y="14654"/>
                        </a:lnTo>
                        <a:lnTo>
                          <a:pt x="15945" y="27570"/>
                        </a:lnTo>
                        <a:lnTo>
                          <a:pt x="10631" y="35928"/>
                        </a:lnTo>
                        <a:lnTo>
                          <a:pt x="7844" y="54573"/>
                        </a:lnTo>
                        <a:lnTo>
                          <a:pt x="8739" y="64458"/>
                        </a:lnTo>
                        <a:lnTo>
                          <a:pt x="15972" y="81681"/>
                        </a:lnTo>
                        <a:lnTo>
                          <a:pt x="21176" y="89549"/>
                        </a:lnTo>
                        <a:lnTo>
                          <a:pt x="26986" y="92455"/>
                        </a:lnTo>
                        <a:lnTo>
                          <a:pt x="33199" y="92052"/>
                        </a:lnTo>
                        <a:lnTo>
                          <a:pt x="39680" y="89444"/>
                        </a:lnTo>
                        <a:lnTo>
                          <a:pt x="46341" y="90045"/>
                        </a:lnTo>
                        <a:lnTo>
                          <a:pt x="59980" y="96952"/>
                        </a:lnTo>
                        <a:lnTo>
                          <a:pt x="70721" y="110940"/>
                        </a:lnTo>
                        <a:lnTo>
                          <a:pt x="75224" y="119584"/>
                        </a:lnTo>
                        <a:lnTo>
                          <a:pt x="77106" y="138546"/>
                        </a:lnTo>
                        <a:lnTo>
                          <a:pt x="72874" y="157503"/>
                        </a:lnTo>
                        <a:lnTo>
                          <a:pt x="63194" y="173726"/>
                        </a:lnTo>
                        <a:lnTo>
                          <a:pt x="54997" y="178989"/>
                        </a:lnTo>
                        <a:lnTo>
                          <a:pt x="0" y="189513"/>
                        </a:lnTo>
                      </a:path>
                    </a:pathLst>
                  </a:custGeom>
                  <a:ln w="38099" cap="flat" cmpd="sng" algn="ctr">
                    <a:solidFill>
                      <a:srgbClr val="000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5" name="Freeform 74"/>
                  <p:cNvSpPr/>
                  <p:nvPr/>
                </p:nvSpPr>
                <p:spPr>
                  <a:xfrm>
                    <a:off x="6530289" y="619009"/>
                    <a:ext cx="85365" cy="220528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85365" h="220528">
                        <a:moveTo>
                          <a:pt x="40678" y="0"/>
                        </a:moveTo>
                        <a:lnTo>
                          <a:pt x="25037" y="26387"/>
                        </a:lnTo>
                        <a:lnTo>
                          <a:pt x="5834" y="88902"/>
                        </a:lnTo>
                        <a:lnTo>
                          <a:pt x="0" y="151355"/>
                        </a:lnTo>
                        <a:lnTo>
                          <a:pt x="1329" y="193285"/>
                        </a:lnTo>
                        <a:lnTo>
                          <a:pt x="9931" y="213027"/>
                        </a:lnTo>
                        <a:lnTo>
                          <a:pt x="16671" y="218057"/>
                        </a:lnTo>
                        <a:lnTo>
                          <a:pt x="24673" y="220241"/>
                        </a:lnTo>
                        <a:lnTo>
                          <a:pt x="33518" y="220527"/>
                        </a:lnTo>
                        <a:lnTo>
                          <a:pt x="52703" y="214606"/>
                        </a:lnTo>
                        <a:lnTo>
                          <a:pt x="62733" y="209751"/>
                        </a:lnTo>
                        <a:lnTo>
                          <a:pt x="76996" y="194998"/>
                        </a:lnTo>
                        <a:lnTo>
                          <a:pt x="82437" y="186151"/>
                        </a:lnTo>
                        <a:lnTo>
                          <a:pt x="85364" y="166962"/>
                        </a:lnTo>
                        <a:lnTo>
                          <a:pt x="84507" y="156932"/>
                        </a:lnTo>
                        <a:lnTo>
                          <a:pt x="79256" y="150245"/>
                        </a:lnTo>
                        <a:lnTo>
                          <a:pt x="60943" y="142815"/>
                        </a:lnTo>
                        <a:lnTo>
                          <a:pt x="51848" y="143173"/>
                        </a:lnTo>
                        <a:lnTo>
                          <a:pt x="9093" y="157928"/>
                        </a:lnTo>
                      </a:path>
                    </a:pathLst>
                  </a:custGeom>
                  <a:ln w="38100" cap="flat" cmpd="sng" algn="ctr">
                    <a:solidFill>
                      <a:srgbClr val="000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6" name="Freeform 75"/>
                  <p:cNvSpPr/>
                  <p:nvPr/>
                </p:nvSpPr>
                <p:spPr>
                  <a:xfrm>
                    <a:off x="6518324" y="276032"/>
                    <a:ext cx="61986" cy="132408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61986" h="132408">
                        <a:moveTo>
                          <a:pt x="0" y="6065"/>
                        </a:moveTo>
                        <a:lnTo>
                          <a:pt x="32452" y="0"/>
                        </a:lnTo>
                        <a:lnTo>
                          <a:pt x="53028" y="2590"/>
                        </a:lnTo>
                        <a:lnTo>
                          <a:pt x="58748" y="8428"/>
                        </a:lnTo>
                        <a:lnTo>
                          <a:pt x="61392" y="16999"/>
                        </a:lnTo>
                        <a:lnTo>
                          <a:pt x="61985" y="27392"/>
                        </a:lnTo>
                        <a:lnTo>
                          <a:pt x="56404" y="45180"/>
                        </a:lnTo>
                        <a:lnTo>
                          <a:pt x="51642" y="53199"/>
                        </a:lnTo>
                        <a:lnTo>
                          <a:pt x="43996" y="97351"/>
                        </a:lnTo>
                        <a:lnTo>
                          <a:pt x="42114" y="132407"/>
                        </a:lnTo>
                      </a:path>
                    </a:pathLst>
                  </a:custGeom>
                  <a:ln w="38099" cap="flat" cmpd="sng" algn="ctr">
                    <a:solidFill>
                      <a:srgbClr val="000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80" name="Group 79"/>
                <p:cNvGrpSpPr/>
                <p:nvPr/>
              </p:nvGrpSpPr>
              <p:grpSpPr>
                <a:xfrm>
                  <a:off x="6507796" y="3303776"/>
                  <a:ext cx="84228" cy="157928"/>
                  <a:chOff x="6507796" y="3303776"/>
                  <a:chExt cx="84228" cy="157928"/>
                </a:xfrm>
              </p:grpSpPr>
              <p:sp>
                <p:nvSpPr>
                  <p:cNvPr id="78" name="Freeform 77"/>
                  <p:cNvSpPr/>
                  <p:nvPr/>
                </p:nvSpPr>
                <p:spPr>
                  <a:xfrm>
                    <a:off x="6507796" y="3430118"/>
                    <a:ext cx="42115" cy="3158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42115" h="31586">
                        <a:moveTo>
                          <a:pt x="42114" y="0"/>
                        </a:moveTo>
                        <a:lnTo>
                          <a:pt x="19208" y="19786"/>
                        </a:lnTo>
                        <a:lnTo>
                          <a:pt x="0" y="31585"/>
                        </a:lnTo>
                      </a:path>
                    </a:pathLst>
                  </a:custGeom>
                  <a:ln w="38100" cap="flat" cmpd="sng" algn="ctr">
                    <a:solidFill>
                      <a:srgbClr val="000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79" name="Freeform 78"/>
                  <p:cNvSpPr/>
                  <p:nvPr/>
                </p:nvSpPr>
                <p:spPr>
                  <a:xfrm>
                    <a:off x="6560439" y="3303776"/>
                    <a:ext cx="31585" cy="126343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31585" h="126343">
                        <a:moveTo>
                          <a:pt x="0" y="0"/>
                        </a:moveTo>
                        <a:lnTo>
                          <a:pt x="16788" y="62281"/>
                        </a:lnTo>
                        <a:lnTo>
                          <a:pt x="23333" y="106972"/>
                        </a:lnTo>
                        <a:lnTo>
                          <a:pt x="31584" y="126342"/>
                        </a:lnTo>
                      </a:path>
                    </a:pathLst>
                  </a:custGeom>
                  <a:ln w="38100" cap="flat" cmpd="sng" algn="ctr">
                    <a:solidFill>
                      <a:srgbClr val="000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83" name="Group 82"/>
                <p:cNvGrpSpPr/>
                <p:nvPr/>
              </p:nvGrpSpPr>
              <p:grpSpPr>
                <a:xfrm>
                  <a:off x="6444625" y="3701890"/>
                  <a:ext cx="189514" cy="187963"/>
                  <a:chOff x="6444625" y="3701890"/>
                  <a:chExt cx="189514" cy="187963"/>
                </a:xfrm>
              </p:grpSpPr>
              <p:sp>
                <p:nvSpPr>
                  <p:cNvPr id="81" name="Freeform 80"/>
                  <p:cNvSpPr/>
                  <p:nvPr/>
                </p:nvSpPr>
                <p:spPr>
                  <a:xfrm>
                    <a:off x="6444625" y="3777559"/>
                    <a:ext cx="73700" cy="42115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73700" h="42115">
                        <a:moveTo>
                          <a:pt x="73699" y="0"/>
                        </a:moveTo>
                        <a:lnTo>
                          <a:pt x="55718" y="15641"/>
                        </a:lnTo>
                        <a:lnTo>
                          <a:pt x="0" y="42114"/>
                        </a:lnTo>
                      </a:path>
                    </a:pathLst>
                  </a:custGeom>
                  <a:ln w="38100" cap="flat" cmpd="sng" algn="ctr">
                    <a:solidFill>
                      <a:srgbClr val="000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82" name="Freeform 81"/>
                  <p:cNvSpPr/>
                  <p:nvPr/>
                </p:nvSpPr>
                <p:spPr>
                  <a:xfrm>
                    <a:off x="6507796" y="3701890"/>
                    <a:ext cx="126343" cy="187963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26343" h="187963">
                        <a:moveTo>
                          <a:pt x="0" y="33554"/>
                        </a:moveTo>
                        <a:lnTo>
                          <a:pt x="5589" y="16787"/>
                        </a:lnTo>
                        <a:lnTo>
                          <a:pt x="17692" y="5435"/>
                        </a:lnTo>
                        <a:lnTo>
                          <a:pt x="25833" y="770"/>
                        </a:lnTo>
                        <a:lnTo>
                          <a:pt x="33600" y="0"/>
                        </a:lnTo>
                        <a:lnTo>
                          <a:pt x="48468" y="5383"/>
                        </a:lnTo>
                        <a:lnTo>
                          <a:pt x="59756" y="18694"/>
                        </a:lnTo>
                        <a:lnTo>
                          <a:pt x="83928" y="76212"/>
                        </a:lnTo>
                        <a:lnTo>
                          <a:pt x="88774" y="96967"/>
                        </a:lnTo>
                        <a:lnTo>
                          <a:pt x="79468" y="154989"/>
                        </a:lnTo>
                        <a:lnTo>
                          <a:pt x="66905" y="175653"/>
                        </a:lnTo>
                        <a:lnTo>
                          <a:pt x="58641" y="184439"/>
                        </a:lnTo>
                        <a:lnTo>
                          <a:pt x="50792" y="187956"/>
                        </a:lnTo>
                        <a:lnTo>
                          <a:pt x="43221" y="187962"/>
                        </a:lnTo>
                        <a:lnTo>
                          <a:pt x="35833" y="185625"/>
                        </a:lnTo>
                        <a:lnTo>
                          <a:pt x="29738" y="180559"/>
                        </a:lnTo>
                        <a:lnTo>
                          <a:pt x="19845" y="165570"/>
                        </a:lnTo>
                        <a:lnTo>
                          <a:pt x="19080" y="156660"/>
                        </a:lnTo>
                        <a:lnTo>
                          <a:pt x="24468" y="137401"/>
                        </a:lnTo>
                        <a:lnTo>
                          <a:pt x="31519" y="130861"/>
                        </a:lnTo>
                        <a:lnTo>
                          <a:pt x="51833" y="123595"/>
                        </a:lnTo>
                        <a:lnTo>
                          <a:pt x="99492" y="120100"/>
                        </a:lnTo>
                        <a:lnTo>
                          <a:pt x="126342" y="128311"/>
                        </a:lnTo>
                      </a:path>
                    </a:pathLst>
                  </a:custGeom>
                  <a:ln w="38100" cap="flat" cmpd="sng" algn="ctr">
                    <a:solidFill>
                      <a:srgbClr val="000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86" name="Group 85"/>
                <p:cNvGrpSpPr/>
                <p:nvPr/>
              </p:nvGrpSpPr>
              <p:grpSpPr>
                <a:xfrm>
                  <a:off x="6465682" y="4080112"/>
                  <a:ext cx="158463" cy="192287"/>
                  <a:chOff x="6465682" y="4080112"/>
                  <a:chExt cx="158463" cy="192287"/>
                </a:xfrm>
              </p:grpSpPr>
              <p:sp>
                <p:nvSpPr>
                  <p:cNvPr id="84" name="Freeform 83"/>
                  <p:cNvSpPr/>
                  <p:nvPr/>
                </p:nvSpPr>
                <p:spPr>
                  <a:xfrm>
                    <a:off x="6465682" y="4156585"/>
                    <a:ext cx="73700" cy="3158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73700" h="31586">
                        <a:moveTo>
                          <a:pt x="73699" y="0"/>
                        </a:moveTo>
                        <a:lnTo>
                          <a:pt x="15946" y="21331"/>
                        </a:lnTo>
                        <a:lnTo>
                          <a:pt x="0" y="31585"/>
                        </a:lnTo>
                      </a:path>
                    </a:pathLst>
                  </a:custGeom>
                  <a:ln w="38100" cap="flat" cmpd="sng" algn="ctr">
                    <a:solidFill>
                      <a:srgbClr val="000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85" name="Freeform 84"/>
                  <p:cNvSpPr/>
                  <p:nvPr/>
                </p:nvSpPr>
                <p:spPr>
                  <a:xfrm>
                    <a:off x="6518324" y="4080112"/>
                    <a:ext cx="105821" cy="192287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05821" h="192287">
                        <a:moveTo>
                          <a:pt x="0" y="13301"/>
                        </a:moveTo>
                        <a:lnTo>
                          <a:pt x="11178" y="2123"/>
                        </a:lnTo>
                        <a:lnTo>
                          <a:pt x="19151" y="0"/>
                        </a:lnTo>
                        <a:lnTo>
                          <a:pt x="40487" y="761"/>
                        </a:lnTo>
                        <a:lnTo>
                          <a:pt x="59328" y="8117"/>
                        </a:lnTo>
                        <a:lnTo>
                          <a:pt x="67629" y="13355"/>
                        </a:lnTo>
                        <a:lnTo>
                          <a:pt x="71991" y="20356"/>
                        </a:lnTo>
                        <a:lnTo>
                          <a:pt x="73720" y="37494"/>
                        </a:lnTo>
                        <a:lnTo>
                          <a:pt x="67470" y="53689"/>
                        </a:lnTo>
                        <a:lnTo>
                          <a:pt x="62527" y="61284"/>
                        </a:lnTo>
                        <a:lnTo>
                          <a:pt x="63912" y="66346"/>
                        </a:lnTo>
                        <a:lnTo>
                          <a:pt x="69514" y="69722"/>
                        </a:lnTo>
                        <a:lnTo>
                          <a:pt x="85877" y="75812"/>
                        </a:lnTo>
                        <a:lnTo>
                          <a:pt x="100949" y="86317"/>
                        </a:lnTo>
                        <a:lnTo>
                          <a:pt x="104733" y="94734"/>
                        </a:lnTo>
                        <a:lnTo>
                          <a:pt x="105820" y="116564"/>
                        </a:lnTo>
                        <a:lnTo>
                          <a:pt x="94265" y="149572"/>
                        </a:lnTo>
                        <a:lnTo>
                          <a:pt x="79330" y="164723"/>
                        </a:lnTo>
                        <a:lnTo>
                          <a:pt x="64504" y="175356"/>
                        </a:lnTo>
                        <a:lnTo>
                          <a:pt x="52643" y="192286"/>
                        </a:lnTo>
                      </a:path>
                    </a:pathLst>
                  </a:custGeom>
                  <a:ln w="38100" cap="flat" cmpd="sng" algn="ctr">
                    <a:solidFill>
                      <a:srgbClr val="000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90" name="Group 89"/>
                <p:cNvGrpSpPr/>
                <p:nvPr/>
              </p:nvGrpSpPr>
              <p:grpSpPr>
                <a:xfrm>
                  <a:off x="6465682" y="4419797"/>
                  <a:ext cx="168457" cy="147400"/>
                  <a:chOff x="6465682" y="4419797"/>
                  <a:chExt cx="168457" cy="147400"/>
                </a:xfrm>
              </p:grpSpPr>
              <p:sp>
                <p:nvSpPr>
                  <p:cNvPr id="87" name="Freeform 86"/>
                  <p:cNvSpPr/>
                  <p:nvPr/>
                </p:nvSpPr>
                <p:spPr>
                  <a:xfrm>
                    <a:off x="6465682" y="4535610"/>
                    <a:ext cx="52643" cy="31587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52643" h="31587">
                        <a:moveTo>
                          <a:pt x="52642" y="0"/>
                        </a:moveTo>
                        <a:lnTo>
                          <a:pt x="28596" y="9576"/>
                        </a:lnTo>
                        <a:lnTo>
                          <a:pt x="0" y="31586"/>
                        </a:lnTo>
                      </a:path>
                    </a:pathLst>
                  </a:custGeom>
                  <a:ln w="38100" cap="flat" cmpd="sng" algn="ctr">
                    <a:solidFill>
                      <a:srgbClr val="000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88" name="Freeform 87"/>
                  <p:cNvSpPr/>
                  <p:nvPr/>
                </p:nvSpPr>
                <p:spPr>
                  <a:xfrm>
                    <a:off x="6618020" y="4419797"/>
                    <a:ext cx="16119" cy="126343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6119" h="126343">
                        <a:moveTo>
                          <a:pt x="5589" y="0"/>
                        </a:moveTo>
                        <a:lnTo>
                          <a:pt x="0" y="16768"/>
                        </a:lnTo>
                        <a:lnTo>
                          <a:pt x="376" y="34359"/>
                        </a:lnTo>
                        <a:lnTo>
                          <a:pt x="6073" y="90659"/>
                        </a:lnTo>
                        <a:lnTo>
                          <a:pt x="16118" y="126342"/>
                        </a:lnTo>
                      </a:path>
                    </a:pathLst>
                  </a:custGeom>
                  <a:ln w="38100" cap="flat" cmpd="sng" algn="ctr">
                    <a:solidFill>
                      <a:srgbClr val="000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89" name="Freeform 88"/>
                  <p:cNvSpPr/>
                  <p:nvPr/>
                </p:nvSpPr>
                <p:spPr>
                  <a:xfrm>
                    <a:off x="6528853" y="4440854"/>
                    <a:ext cx="94757" cy="46028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94757" h="46028">
                        <a:moveTo>
                          <a:pt x="94756" y="21057"/>
                        </a:moveTo>
                        <a:lnTo>
                          <a:pt x="76776" y="36698"/>
                        </a:lnTo>
                        <a:lnTo>
                          <a:pt x="59859" y="44776"/>
                        </a:lnTo>
                        <a:lnTo>
                          <a:pt x="40642" y="46027"/>
                        </a:lnTo>
                        <a:lnTo>
                          <a:pt x="30603" y="44722"/>
                        </a:lnTo>
                        <a:lnTo>
                          <a:pt x="22742" y="39174"/>
                        </a:lnTo>
                        <a:lnTo>
                          <a:pt x="0" y="0"/>
                        </a:lnTo>
                      </a:path>
                    </a:pathLst>
                  </a:custGeom>
                  <a:ln w="38100" cap="flat" cmpd="sng" algn="ctr">
                    <a:solidFill>
                      <a:srgbClr val="000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93" name="Group 92"/>
                <p:cNvGrpSpPr/>
                <p:nvPr/>
              </p:nvGrpSpPr>
              <p:grpSpPr>
                <a:xfrm>
                  <a:off x="6486738" y="4819880"/>
                  <a:ext cx="165292" cy="210570"/>
                  <a:chOff x="6486738" y="4819880"/>
                  <a:chExt cx="165292" cy="210570"/>
                </a:xfrm>
              </p:grpSpPr>
              <p:sp>
                <p:nvSpPr>
                  <p:cNvPr id="91" name="Freeform 90"/>
                  <p:cNvSpPr/>
                  <p:nvPr/>
                </p:nvSpPr>
                <p:spPr>
                  <a:xfrm>
                    <a:off x="6486738" y="4935694"/>
                    <a:ext cx="52644" cy="21057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52644" h="21057">
                        <a:moveTo>
                          <a:pt x="52643" y="0"/>
                        </a:moveTo>
                        <a:lnTo>
                          <a:pt x="0" y="21056"/>
                        </a:lnTo>
                      </a:path>
                    </a:pathLst>
                  </a:custGeom>
                  <a:ln w="38100" cap="flat" cmpd="sng" algn="ctr">
                    <a:solidFill>
                      <a:srgbClr val="000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2" name="Freeform 91"/>
                  <p:cNvSpPr/>
                  <p:nvPr/>
                </p:nvSpPr>
                <p:spPr>
                  <a:xfrm>
                    <a:off x="6578618" y="4819880"/>
                    <a:ext cx="73412" cy="210570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73412" h="210570">
                        <a:moveTo>
                          <a:pt x="55519" y="0"/>
                        </a:moveTo>
                        <a:lnTo>
                          <a:pt x="37539" y="15641"/>
                        </a:lnTo>
                        <a:lnTo>
                          <a:pt x="20622" y="23719"/>
                        </a:lnTo>
                        <a:lnTo>
                          <a:pt x="7645" y="37447"/>
                        </a:lnTo>
                        <a:lnTo>
                          <a:pt x="2546" y="46022"/>
                        </a:lnTo>
                        <a:lnTo>
                          <a:pt x="0" y="64908"/>
                        </a:lnTo>
                        <a:lnTo>
                          <a:pt x="959" y="74857"/>
                        </a:lnTo>
                        <a:lnTo>
                          <a:pt x="5108" y="80320"/>
                        </a:lnTo>
                        <a:lnTo>
                          <a:pt x="11384" y="82792"/>
                        </a:lnTo>
                        <a:lnTo>
                          <a:pt x="46672" y="89533"/>
                        </a:lnTo>
                        <a:lnTo>
                          <a:pt x="54300" y="94783"/>
                        </a:lnTo>
                        <a:lnTo>
                          <a:pt x="65895" y="109976"/>
                        </a:lnTo>
                        <a:lnTo>
                          <a:pt x="73411" y="143849"/>
                        </a:lnTo>
                        <a:lnTo>
                          <a:pt x="68931" y="163759"/>
                        </a:lnTo>
                        <a:lnTo>
                          <a:pt x="46990" y="195604"/>
                        </a:lnTo>
                        <a:lnTo>
                          <a:pt x="36911" y="203918"/>
                        </a:lnTo>
                        <a:lnTo>
                          <a:pt x="23934" y="210569"/>
                        </a:lnTo>
                      </a:path>
                    </a:pathLst>
                  </a:custGeom>
                  <a:ln w="38100" cap="flat" cmpd="sng" algn="ctr">
                    <a:solidFill>
                      <a:srgbClr val="000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96" name="Group 95"/>
                <p:cNvGrpSpPr/>
                <p:nvPr/>
              </p:nvGrpSpPr>
              <p:grpSpPr>
                <a:xfrm>
                  <a:off x="6486738" y="5251548"/>
                  <a:ext cx="165886" cy="177297"/>
                  <a:chOff x="6486738" y="5251548"/>
                  <a:chExt cx="165886" cy="177297"/>
                </a:xfrm>
              </p:grpSpPr>
              <p:sp>
                <p:nvSpPr>
                  <p:cNvPr id="94" name="Freeform 93"/>
                  <p:cNvSpPr/>
                  <p:nvPr/>
                </p:nvSpPr>
                <p:spPr>
                  <a:xfrm>
                    <a:off x="6486738" y="5346305"/>
                    <a:ext cx="52644" cy="21058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52644" h="21058">
                        <a:moveTo>
                          <a:pt x="52643" y="0"/>
                        </a:moveTo>
                        <a:lnTo>
                          <a:pt x="0" y="21057"/>
                        </a:lnTo>
                      </a:path>
                    </a:pathLst>
                  </a:custGeom>
                  <a:ln w="38100" cap="flat" cmpd="sng" algn="ctr">
                    <a:solidFill>
                      <a:srgbClr val="000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5" name="Freeform 94"/>
                  <p:cNvSpPr/>
                  <p:nvPr/>
                </p:nvSpPr>
                <p:spPr>
                  <a:xfrm>
                    <a:off x="6581495" y="5251548"/>
                    <a:ext cx="71129" cy="177297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71129" h="177297">
                        <a:moveTo>
                          <a:pt x="31586" y="0"/>
                        </a:moveTo>
                        <a:lnTo>
                          <a:pt x="13628" y="53875"/>
                        </a:lnTo>
                        <a:lnTo>
                          <a:pt x="3039" y="98120"/>
                        </a:lnTo>
                        <a:lnTo>
                          <a:pt x="600" y="151573"/>
                        </a:lnTo>
                        <a:lnTo>
                          <a:pt x="3910" y="161880"/>
                        </a:lnTo>
                        <a:lnTo>
                          <a:pt x="9626" y="169921"/>
                        </a:lnTo>
                        <a:lnTo>
                          <a:pt x="16946" y="176452"/>
                        </a:lnTo>
                        <a:lnTo>
                          <a:pt x="22996" y="177296"/>
                        </a:lnTo>
                        <a:lnTo>
                          <a:pt x="28199" y="174349"/>
                        </a:lnTo>
                        <a:lnTo>
                          <a:pt x="60679" y="133344"/>
                        </a:lnTo>
                        <a:lnTo>
                          <a:pt x="67913" y="113076"/>
                        </a:lnTo>
                        <a:lnTo>
                          <a:pt x="71128" y="88471"/>
                        </a:lnTo>
                        <a:lnTo>
                          <a:pt x="69646" y="82377"/>
                        </a:lnTo>
                        <a:lnTo>
                          <a:pt x="66317" y="80654"/>
                        </a:lnTo>
                        <a:lnTo>
                          <a:pt x="61759" y="81846"/>
                        </a:lnTo>
                        <a:lnTo>
                          <a:pt x="44165" y="94700"/>
                        </a:lnTo>
                        <a:lnTo>
                          <a:pt x="0" y="147399"/>
                        </a:lnTo>
                      </a:path>
                    </a:pathLst>
                  </a:custGeom>
                  <a:ln w="38100" cap="flat" cmpd="sng" algn="ctr">
                    <a:solidFill>
                      <a:srgbClr val="000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99" name="Group 98"/>
                <p:cNvGrpSpPr/>
                <p:nvPr/>
              </p:nvGrpSpPr>
              <p:grpSpPr>
                <a:xfrm>
                  <a:off x="6507796" y="5668563"/>
                  <a:ext cx="121729" cy="172582"/>
                  <a:chOff x="6507796" y="5668563"/>
                  <a:chExt cx="121729" cy="172582"/>
                </a:xfrm>
              </p:grpSpPr>
              <p:sp>
                <p:nvSpPr>
                  <p:cNvPr id="97" name="Freeform 96"/>
                  <p:cNvSpPr/>
                  <p:nvPr/>
                </p:nvSpPr>
                <p:spPr>
                  <a:xfrm>
                    <a:off x="6507796" y="5799030"/>
                    <a:ext cx="31587" cy="21058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31587" h="21058">
                        <a:moveTo>
                          <a:pt x="31586" y="0"/>
                        </a:moveTo>
                        <a:lnTo>
                          <a:pt x="15945" y="14471"/>
                        </a:lnTo>
                        <a:lnTo>
                          <a:pt x="0" y="21057"/>
                        </a:lnTo>
                      </a:path>
                    </a:pathLst>
                  </a:custGeom>
                  <a:ln w="38100" cap="flat" cmpd="sng" algn="ctr">
                    <a:solidFill>
                      <a:srgbClr val="000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8" name="Freeform 97"/>
                  <p:cNvSpPr/>
                  <p:nvPr/>
                </p:nvSpPr>
                <p:spPr>
                  <a:xfrm>
                    <a:off x="6549910" y="5668563"/>
                    <a:ext cx="79615" cy="172582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79615" h="172582">
                        <a:moveTo>
                          <a:pt x="0" y="14654"/>
                        </a:moveTo>
                        <a:lnTo>
                          <a:pt x="43963" y="0"/>
                        </a:lnTo>
                        <a:lnTo>
                          <a:pt x="52705" y="205"/>
                        </a:lnTo>
                        <a:lnTo>
                          <a:pt x="68658" y="6673"/>
                        </a:lnTo>
                        <a:lnTo>
                          <a:pt x="73848" y="15182"/>
                        </a:lnTo>
                        <a:lnTo>
                          <a:pt x="79614" y="40235"/>
                        </a:lnTo>
                        <a:lnTo>
                          <a:pt x="76080" y="95572"/>
                        </a:lnTo>
                        <a:lnTo>
                          <a:pt x="71050" y="145324"/>
                        </a:lnTo>
                        <a:lnTo>
                          <a:pt x="63171" y="172581"/>
                        </a:lnTo>
                      </a:path>
                    </a:pathLst>
                  </a:custGeom>
                  <a:ln w="38099" cap="flat" cmpd="sng" algn="ctr">
                    <a:solidFill>
                      <a:srgbClr val="000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102" name="Group 101"/>
                <p:cNvGrpSpPr/>
                <p:nvPr/>
              </p:nvGrpSpPr>
              <p:grpSpPr>
                <a:xfrm>
                  <a:off x="6444625" y="6103815"/>
                  <a:ext cx="202264" cy="181350"/>
                  <a:chOff x="6444625" y="6103815"/>
                  <a:chExt cx="202264" cy="181350"/>
                </a:xfrm>
              </p:grpSpPr>
              <p:sp>
                <p:nvSpPr>
                  <p:cNvPr id="100" name="Freeform 99"/>
                  <p:cNvSpPr/>
                  <p:nvPr/>
                </p:nvSpPr>
                <p:spPr>
                  <a:xfrm>
                    <a:off x="6444625" y="6220170"/>
                    <a:ext cx="63172" cy="42115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63172" h="42115">
                        <a:moveTo>
                          <a:pt x="63171" y="0"/>
                        </a:moveTo>
                        <a:lnTo>
                          <a:pt x="39124" y="9575"/>
                        </a:lnTo>
                        <a:lnTo>
                          <a:pt x="0" y="42114"/>
                        </a:lnTo>
                      </a:path>
                    </a:pathLst>
                  </a:custGeom>
                  <a:ln w="38099" cap="flat" cmpd="sng" algn="ctr">
                    <a:solidFill>
                      <a:srgbClr val="000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01" name="Freeform 100"/>
                  <p:cNvSpPr/>
                  <p:nvPr/>
                </p:nvSpPr>
                <p:spPr>
                  <a:xfrm>
                    <a:off x="6523184" y="6103815"/>
                    <a:ext cx="123705" cy="181350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23705" h="181350">
                        <a:moveTo>
                          <a:pt x="89896" y="542"/>
                        </a:moveTo>
                        <a:lnTo>
                          <a:pt x="75242" y="53570"/>
                        </a:lnTo>
                        <a:lnTo>
                          <a:pt x="58229" y="114211"/>
                        </a:lnTo>
                        <a:lnTo>
                          <a:pt x="53595" y="136459"/>
                        </a:lnTo>
                        <a:lnTo>
                          <a:pt x="55436" y="158046"/>
                        </a:lnTo>
                        <a:lnTo>
                          <a:pt x="59904" y="166376"/>
                        </a:lnTo>
                        <a:lnTo>
                          <a:pt x="74227" y="178751"/>
                        </a:lnTo>
                        <a:lnTo>
                          <a:pt x="82960" y="181349"/>
                        </a:lnTo>
                        <a:lnTo>
                          <a:pt x="102021" y="181116"/>
                        </a:lnTo>
                        <a:lnTo>
                          <a:pt x="109678" y="177077"/>
                        </a:lnTo>
                        <a:lnTo>
                          <a:pt x="121305" y="163230"/>
                        </a:lnTo>
                        <a:lnTo>
                          <a:pt x="123704" y="154624"/>
                        </a:lnTo>
                        <a:lnTo>
                          <a:pt x="123249" y="135703"/>
                        </a:lnTo>
                        <a:lnTo>
                          <a:pt x="119151" y="128084"/>
                        </a:lnTo>
                        <a:lnTo>
                          <a:pt x="105238" y="116499"/>
                        </a:lnTo>
                        <a:lnTo>
                          <a:pt x="49225" y="104113"/>
                        </a:lnTo>
                        <a:lnTo>
                          <a:pt x="28537" y="96876"/>
                        </a:lnTo>
                        <a:lnTo>
                          <a:pt x="11542" y="85861"/>
                        </a:lnTo>
                        <a:lnTo>
                          <a:pt x="6075" y="77309"/>
                        </a:lnTo>
                        <a:lnTo>
                          <a:pt x="0" y="55328"/>
                        </a:lnTo>
                        <a:lnTo>
                          <a:pt x="720" y="45255"/>
                        </a:lnTo>
                        <a:lnTo>
                          <a:pt x="7758" y="27824"/>
                        </a:lnTo>
                        <a:lnTo>
                          <a:pt x="24875" y="4856"/>
                        </a:lnTo>
                        <a:lnTo>
                          <a:pt x="32511" y="1079"/>
                        </a:lnTo>
                        <a:lnTo>
                          <a:pt x="50354" y="0"/>
                        </a:lnTo>
                        <a:lnTo>
                          <a:pt x="66863" y="6541"/>
                        </a:lnTo>
                        <a:lnTo>
                          <a:pt x="74541" y="11560"/>
                        </a:lnTo>
                        <a:lnTo>
                          <a:pt x="79659" y="18416"/>
                        </a:lnTo>
                        <a:lnTo>
                          <a:pt x="89896" y="53185"/>
                        </a:lnTo>
                      </a:path>
                    </a:pathLst>
                  </a:custGeom>
                  <a:ln w="38100" cap="flat" cmpd="sng" algn="ctr">
                    <a:solidFill>
                      <a:srgbClr val="0000FF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</p:grpSp>
          <p:sp>
            <p:nvSpPr>
              <p:cNvPr id="104" name="Freeform 103"/>
              <p:cNvSpPr/>
              <p:nvPr/>
            </p:nvSpPr>
            <p:spPr>
              <a:xfrm>
                <a:off x="6530092" y="2908045"/>
                <a:ext cx="185526" cy="230348"/>
              </a:xfrm>
              <a:custGeom>
                <a:avLst/>
                <a:gdLst/>
                <a:ahLst/>
                <a:cxnLst/>
                <a:rect l="0" t="0" r="0" b="0"/>
                <a:pathLst>
                  <a:path w="185526" h="230348">
                    <a:moveTo>
                      <a:pt x="72460" y="6177"/>
                    </a:moveTo>
                    <a:lnTo>
                      <a:pt x="48414" y="15752"/>
                    </a:lnTo>
                    <a:lnTo>
                      <a:pt x="12868" y="45580"/>
                    </a:lnTo>
                    <a:lnTo>
                      <a:pt x="5030" y="65414"/>
                    </a:lnTo>
                    <a:lnTo>
                      <a:pt x="0" y="116274"/>
                    </a:lnTo>
                    <a:lnTo>
                      <a:pt x="10376" y="173880"/>
                    </a:lnTo>
                    <a:lnTo>
                      <a:pt x="17961" y="194185"/>
                    </a:lnTo>
                    <a:lnTo>
                      <a:pt x="29131" y="211009"/>
                    </a:lnTo>
                    <a:lnTo>
                      <a:pt x="45015" y="223165"/>
                    </a:lnTo>
                    <a:lnTo>
                      <a:pt x="54163" y="228045"/>
                    </a:lnTo>
                    <a:lnTo>
                      <a:pt x="73687" y="230347"/>
                    </a:lnTo>
                    <a:lnTo>
                      <a:pt x="114817" y="222293"/>
                    </a:lnTo>
                    <a:lnTo>
                      <a:pt x="140643" y="207211"/>
                    </a:lnTo>
                    <a:lnTo>
                      <a:pt x="163113" y="187925"/>
                    </a:lnTo>
                    <a:lnTo>
                      <a:pt x="178999" y="161804"/>
                    </a:lnTo>
                    <a:lnTo>
                      <a:pt x="185525" y="126248"/>
                    </a:lnTo>
                    <a:lnTo>
                      <a:pt x="181870" y="91666"/>
                    </a:lnTo>
                    <a:lnTo>
                      <a:pt x="167789" y="59193"/>
                    </a:lnTo>
                    <a:lnTo>
                      <a:pt x="128355" y="10335"/>
                    </a:lnTo>
                    <a:lnTo>
                      <a:pt x="108220" y="2176"/>
                    </a:lnTo>
                    <a:lnTo>
                      <a:pt x="96301" y="0"/>
                    </a:lnTo>
                    <a:lnTo>
                      <a:pt x="76817" y="3822"/>
                    </a:lnTo>
                    <a:lnTo>
                      <a:pt x="51403" y="16705"/>
                    </a:lnTo>
                  </a:path>
                </a:pathLst>
              </a:custGeom>
              <a:ln w="38099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106" name="Straight Connector 105"/>
            <p:cNvCxnSpPr/>
            <p:nvPr/>
          </p:nvCxnSpPr>
          <p:spPr>
            <a:xfrm>
              <a:off x="5951628" y="126012"/>
              <a:ext cx="0" cy="6243399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/>
            <p:cNvCxnSpPr/>
            <p:nvPr/>
          </p:nvCxnSpPr>
          <p:spPr>
            <a:xfrm flipH="1">
              <a:off x="3256332" y="3779401"/>
              <a:ext cx="6643482" cy="0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1" name="Group 110"/>
          <p:cNvGrpSpPr/>
          <p:nvPr/>
        </p:nvGrpSpPr>
        <p:grpSpPr>
          <a:xfrm>
            <a:off x="65239" y="298609"/>
            <a:ext cx="261145" cy="385744"/>
            <a:chOff x="65239" y="298609"/>
            <a:chExt cx="261145" cy="385744"/>
          </a:xfrm>
        </p:grpSpPr>
        <p:sp>
          <p:nvSpPr>
            <p:cNvPr id="109" name="Freeform 108"/>
            <p:cNvSpPr/>
            <p:nvPr/>
          </p:nvSpPr>
          <p:spPr>
            <a:xfrm>
              <a:off x="65239" y="298609"/>
              <a:ext cx="261145" cy="385744"/>
            </a:xfrm>
            <a:custGeom>
              <a:avLst/>
              <a:gdLst/>
              <a:ahLst/>
              <a:cxnLst/>
              <a:rect l="0" t="0" r="0" b="0"/>
              <a:pathLst>
                <a:path w="261145" h="385744">
                  <a:moveTo>
                    <a:pt x="71631" y="69888"/>
                  </a:moveTo>
                  <a:lnTo>
                    <a:pt x="60178" y="118819"/>
                  </a:lnTo>
                  <a:lnTo>
                    <a:pt x="46882" y="172360"/>
                  </a:lnTo>
                  <a:lnTo>
                    <a:pt x="40226" y="231203"/>
                  </a:lnTo>
                  <a:lnTo>
                    <a:pt x="28859" y="282167"/>
                  </a:lnTo>
                  <a:lnTo>
                    <a:pt x="15349" y="336947"/>
                  </a:lnTo>
                  <a:lnTo>
                    <a:pt x="4912" y="373235"/>
                  </a:lnTo>
                  <a:lnTo>
                    <a:pt x="2585" y="376234"/>
                  </a:lnTo>
                  <a:lnTo>
                    <a:pt x="1034" y="373555"/>
                  </a:lnTo>
                  <a:lnTo>
                    <a:pt x="0" y="367089"/>
                  </a:lnTo>
                  <a:lnTo>
                    <a:pt x="5090" y="350546"/>
                  </a:lnTo>
                  <a:lnTo>
                    <a:pt x="21832" y="305741"/>
                  </a:lnTo>
                  <a:lnTo>
                    <a:pt x="29169" y="253000"/>
                  </a:lnTo>
                  <a:lnTo>
                    <a:pt x="43971" y="196773"/>
                  </a:lnTo>
                  <a:lnTo>
                    <a:pt x="69491" y="143659"/>
                  </a:lnTo>
                  <a:lnTo>
                    <a:pt x="88897" y="83719"/>
                  </a:lnTo>
                  <a:lnTo>
                    <a:pt x="106689" y="28209"/>
                  </a:lnTo>
                  <a:lnTo>
                    <a:pt x="122833" y="1907"/>
                  </a:lnTo>
                  <a:lnTo>
                    <a:pt x="127992" y="0"/>
                  </a:lnTo>
                  <a:lnTo>
                    <a:pt x="132602" y="2239"/>
                  </a:lnTo>
                  <a:lnTo>
                    <a:pt x="136845" y="7241"/>
                  </a:lnTo>
                  <a:lnTo>
                    <a:pt x="159240" y="69395"/>
                  </a:lnTo>
                  <a:lnTo>
                    <a:pt x="176899" y="130799"/>
                  </a:lnTo>
                  <a:lnTo>
                    <a:pt x="194461" y="192639"/>
                  </a:lnTo>
                  <a:lnTo>
                    <a:pt x="212011" y="253989"/>
                  </a:lnTo>
                  <a:lnTo>
                    <a:pt x="237892" y="311331"/>
                  </a:lnTo>
                  <a:lnTo>
                    <a:pt x="257832" y="368913"/>
                  </a:lnTo>
                  <a:lnTo>
                    <a:pt x="261144" y="3857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115813" y="547481"/>
              <a:ext cx="115814" cy="10530"/>
            </a:xfrm>
            <a:custGeom>
              <a:avLst/>
              <a:gdLst/>
              <a:ahLst/>
              <a:cxnLst/>
              <a:rect l="0" t="0" r="0" b="0"/>
              <a:pathLst>
                <a:path w="115814" h="10530">
                  <a:moveTo>
                    <a:pt x="115813" y="0"/>
                  </a:moveTo>
                  <a:lnTo>
                    <a:pt x="73122" y="3120"/>
                  </a:lnTo>
                  <a:lnTo>
                    <a:pt x="11503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8" name="Group 117"/>
          <p:cNvGrpSpPr/>
          <p:nvPr/>
        </p:nvGrpSpPr>
        <p:grpSpPr>
          <a:xfrm>
            <a:off x="539220" y="200041"/>
            <a:ext cx="1086838" cy="705410"/>
            <a:chOff x="539220" y="200041"/>
            <a:chExt cx="1086838" cy="705410"/>
          </a:xfrm>
        </p:grpSpPr>
        <p:sp>
          <p:nvSpPr>
            <p:cNvPr id="112" name="Freeform 111"/>
            <p:cNvSpPr/>
            <p:nvPr/>
          </p:nvSpPr>
          <p:spPr>
            <a:xfrm>
              <a:off x="539220" y="200041"/>
              <a:ext cx="145133" cy="652768"/>
            </a:xfrm>
            <a:custGeom>
              <a:avLst/>
              <a:gdLst/>
              <a:ahLst/>
              <a:cxnLst/>
              <a:rect l="0" t="0" r="0" b="0"/>
              <a:pathLst>
                <a:path w="145133" h="652768">
                  <a:moveTo>
                    <a:pt x="145132" y="0"/>
                  </a:moveTo>
                  <a:lnTo>
                    <a:pt x="129491" y="17981"/>
                  </a:lnTo>
                  <a:lnTo>
                    <a:pt x="99459" y="74354"/>
                  </a:lnTo>
                  <a:lnTo>
                    <a:pt x="79525" y="112823"/>
                  </a:lnTo>
                  <a:lnTo>
                    <a:pt x="63302" y="139104"/>
                  </a:lnTo>
                  <a:lnTo>
                    <a:pt x="40057" y="200237"/>
                  </a:lnTo>
                  <a:lnTo>
                    <a:pt x="22327" y="259945"/>
                  </a:lnTo>
                  <a:lnTo>
                    <a:pt x="11386" y="310920"/>
                  </a:lnTo>
                  <a:lnTo>
                    <a:pt x="3289" y="365443"/>
                  </a:lnTo>
                  <a:lnTo>
                    <a:pt x="0" y="417244"/>
                  </a:lnTo>
                  <a:lnTo>
                    <a:pt x="12532" y="478858"/>
                  </a:lnTo>
                  <a:lnTo>
                    <a:pt x="27129" y="524178"/>
                  </a:lnTo>
                  <a:lnTo>
                    <a:pt x="71715" y="587064"/>
                  </a:lnTo>
                  <a:lnTo>
                    <a:pt x="110452" y="636701"/>
                  </a:lnTo>
                  <a:lnTo>
                    <a:pt x="124075" y="65276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894922" y="379025"/>
              <a:ext cx="31586" cy="400084"/>
            </a:xfrm>
            <a:custGeom>
              <a:avLst/>
              <a:gdLst/>
              <a:ahLst/>
              <a:cxnLst/>
              <a:rect l="0" t="0" r="0" b="0"/>
              <a:pathLst>
                <a:path w="31586" h="400084">
                  <a:moveTo>
                    <a:pt x="0" y="0"/>
                  </a:moveTo>
                  <a:lnTo>
                    <a:pt x="0" y="54145"/>
                  </a:lnTo>
                  <a:lnTo>
                    <a:pt x="0" y="109092"/>
                  </a:lnTo>
                  <a:lnTo>
                    <a:pt x="7235" y="166175"/>
                  </a:lnTo>
                  <a:lnTo>
                    <a:pt x="12997" y="229444"/>
                  </a:lnTo>
                  <a:lnTo>
                    <a:pt x="19465" y="287348"/>
                  </a:lnTo>
                  <a:lnTo>
                    <a:pt x="29180" y="349579"/>
                  </a:lnTo>
                  <a:lnTo>
                    <a:pt x="31585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714909" y="463253"/>
              <a:ext cx="201071" cy="176527"/>
            </a:xfrm>
            <a:custGeom>
              <a:avLst/>
              <a:gdLst/>
              <a:ahLst/>
              <a:cxnLst/>
              <a:rect l="0" t="0" r="0" b="0"/>
              <a:pathLst>
                <a:path w="201071" h="176527">
                  <a:moveTo>
                    <a:pt x="201070" y="136871"/>
                  </a:moveTo>
                  <a:lnTo>
                    <a:pt x="158378" y="139990"/>
                  </a:lnTo>
                  <a:lnTo>
                    <a:pt x="97832" y="162065"/>
                  </a:lnTo>
                  <a:lnTo>
                    <a:pt x="42853" y="175296"/>
                  </a:lnTo>
                  <a:lnTo>
                    <a:pt x="28912" y="176526"/>
                  </a:lnTo>
                  <a:lnTo>
                    <a:pt x="18447" y="173836"/>
                  </a:lnTo>
                  <a:lnTo>
                    <a:pt x="10301" y="168533"/>
                  </a:lnTo>
                  <a:lnTo>
                    <a:pt x="3701" y="161489"/>
                  </a:lnTo>
                  <a:lnTo>
                    <a:pt x="470" y="153283"/>
                  </a:lnTo>
                  <a:lnTo>
                    <a:pt x="0" y="134806"/>
                  </a:lnTo>
                  <a:lnTo>
                    <a:pt x="15592" y="73519"/>
                  </a:lnTo>
                  <a:lnTo>
                    <a:pt x="29564" y="13726"/>
                  </a:lnTo>
                  <a:lnTo>
                    <a:pt x="3261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1052849" y="705409"/>
              <a:ext cx="56114" cy="200042"/>
            </a:xfrm>
            <a:custGeom>
              <a:avLst/>
              <a:gdLst/>
              <a:ahLst/>
              <a:cxnLst/>
              <a:rect l="0" t="0" r="0" b="0"/>
              <a:pathLst>
                <a:path w="56114" h="200042">
                  <a:moveTo>
                    <a:pt x="0" y="0"/>
                  </a:moveTo>
                  <a:lnTo>
                    <a:pt x="20244" y="43962"/>
                  </a:lnTo>
                  <a:lnTo>
                    <a:pt x="54309" y="105447"/>
                  </a:lnTo>
                  <a:lnTo>
                    <a:pt x="56113" y="129534"/>
                  </a:lnTo>
                  <a:lnTo>
                    <a:pt x="47739" y="177535"/>
                  </a:lnTo>
                  <a:lnTo>
                    <a:pt x="41495" y="190039"/>
                  </a:lnTo>
                  <a:lnTo>
                    <a:pt x="31586" y="2000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1241178" y="389554"/>
              <a:ext cx="229730" cy="351112"/>
            </a:xfrm>
            <a:custGeom>
              <a:avLst/>
              <a:gdLst/>
              <a:ahLst/>
              <a:cxnLst/>
              <a:rect l="0" t="0" r="0" b="0"/>
              <a:pathLst>
                <a:path w="229730" h="351112">
                  <a:moveTo>
                    <a:pt x="95941" y="0"/>
                  </a:moveTo>
                  <a:lnTo>
                    <a:pt x="46443" y="58563"/>
                  </a:lnTo>
                  <a:lnTo>
                    <a:pt x="4662" y="101679"/>
                  </a:lnTo>
                  <a:lnTo>
                    <a:pt x="1163" y="102881"/>
                  </a:lnTo>
                  <a:lnTo>
                    <a:pt x="0" y="100173"/>
                  </a:lnTo>
                  <a:lnTo>
                    <a:pt x="395" y="94858"/>
                  </a:lnTo>
                  <a:lnTo>
                    <a:pt x="12129" y="70610"/>
                  </a:lnTo>
                  <a:lnTo>
                    <a:pt x="38225" y="39381"/>
                  </a:lnTo>
                  <a:lnTo>
                    <a:pt x="56251" y="24911"/>
                  </a:lnTo>
                  <a:lnTo>
                    <a:pt x="65971" y="21287"/>
                  </a:lnTo>
                  <a:lnTo>
                    <a:pt x="86131" y="20379"/>
                  </a:lnTo>
                  <a:lnTo>
                    <a:pt x="117211" y="32035"/>
                  </a:lnTo>
                  <a:lnTo>
                    <a:pt x="131910" y="46993"/>
                  </a:lnTo>
                  <a:lnTo>
                    <a:pt x="137468" y="55895"/>
                  </a:lnTo>
                  <a:lnTo>
                    <a:pt x="140524" y="75145"/>
                  </a:lnTo>
                  <a:lnTo>
                    <a:pt x="132953" y="116099"/>
                  </a:lnTo>
                  <a:lnTo>
                    <a:pt x="111787" y="156814"/>
                  </a:lnTo>
                  <a:lnTo>
                    <a:pt x="96607" y="175275"/>
                  </a:lnTo>
                  <a:lnTo>
                    <a:pt x="100526" y="167977"/>
                  </a:lnTo>
                  <a:lnTo>
                    <a:pt x="113187" y="159274"/>
                  </a:lnTo>
                  <a:lnTo>
                    <a:pt x="121476" y="155316"/>
                  </a:lnTo>
                  <a:lnTo>
                    <a:pt x="140045" y="154037"/>
                  </a:lnTo>
                  <a:lnTo>
                    <a:pt x="180562" y="162748"/>
                  </a:lnTo>
                  <a:lnTo>
                    <a:pt x="206282" y="177943"/>
                  </a:lnTo>
                  <a:lnTo>
                    <a:pt x="218291" y="193729"/>
                  </a:lnTo>
                  <a:lnTo>
                    <a:pt x="226358" y="213614"/>
                  </a:lnTo>
                  <a:lnTo>
                    <a:pt x="229729" y="251116"/>
                  </a:lnTo>
                  <a:lnTo>
                    <a:pt x="222669" y="290694"/>
                  </a:lnTo>
                  <a:lnTo>
                    <a:pt x="212316" y="314031"/>
                  </a:lnTo>
                  <a:lnTo>
                    <a:pt x="196796" y="329862"/>
                  </a:lnTo>
                  <a:lnTo>
                    <a:pt x="158237" y="349557"/>
                  </a:lnTo>
                  <a:lnTo>
                    <a:pt x="137666" y="351111"/>
                  </a:lnTo>
                  <a:lnTo>
                    <a:pt x="95864" y="342576"/>
                  </a:lnTo>
                  <a:lnTo>
                    <a:pt x="64355" y="326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1473989" y="284269"/>
              <a:ext cx="152069" cy="536954"/>
            </a:xfrm>
            <a:custGeom>
              <a:avLst/>
              <a:gdLst/>
              <a:ahLst/>
              <a:cxnLst/>
              <a:rect l="0" t="0" r="0" b="0"/>
              <a:pathLst>
                <a:path w="152069" h="536954">
                  <a:moveTo>
                    <a:pt x="0" y="0"/>
                  </a:moveTo>
                  <a:lnTo>
                    <a:pt x="49498" y="55087"/>
                  </a:lnTo>
                  <a:lnTo>
                    <a:pt x="91279" y="116028"/>
                  </a:lnTo>
                  <a:lnTo>
                    <a:pt x="118710" y="179003"/>
                  </a:lnTo>
                  <a:lnTo>
                    <a:pt x="140326" y="242157"/>
                  </a:lnTo>
                  <a:lnTo>
                    <a:pt x="152068" y="291505"/>
                  </a:lnTo>
                  <a:lnTo>
                    <a:pt x="145548" y="342501"/>
                  </a:lnTo>
                  <a:lnTo>
                    <a:pt x="132996" y="402617"/>
                  </a:lnTo>
                  <a:lnTo>
                    <a:pt x="118081" y="449976"/>
                  </a:lnTo>
                  <a:lnTo>
                    <a:pt x="73422" y="513335"/>
                  </a:lnTo>
                  <a:lnTo>
                    <a:pt x="52643" y="5369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7" name="Group 126"/>
          <p:cNvGrpSpPr/>
          <p:nvPr/>
        </p:nvGrpSpPr>
        <p:grpSpPr>
          <a:xfrm>
            <a:off x="63170" y="1231834"/>
            <a:ext cx="1798577" cy="568540"/>
            <a:chOff x="63170" y="1231834"/>
            <a:chExt cx="1798577" cy="568540"/>
          </a:xfrm>
        </p:grpSpPr>
        <p:sp>
          <p:nvSpPr>
            <p:cNvPr id="119" name="Freeform 118"/>
            <p:cNvSpPr/>
            <p:nvPr/>
          </p:nvSpPr>
          <p:spPr>
            <a:xfrm>
              <a:off x="178984" y="1379233"/>
              <a:ext cx="10529" cy="305327"/>
            </a:xfrm>
            <a:custGeom>
              <a:avLst/>
              <a:gdLst/>
              <a:ahLst/>
              <a:cxnLst/>
              <a:rect l="0" t="0" r="0" b="0"/>
              <a:pathLst>
                <a:path w="10529" h="305327">
                  <a:moveTo>
                    <a:pt x="10528" y="0"/>
                  </a:moveTo>
                  <a:lnTo>
                    <a:pt x="4939" y="16767"/>
                  </a:lnTo>
                  <a:lnTo>
                    <a:pt x="5864" y="78565"/>
                  </a:lnTo>
                  <a:lnTo>
                    <a:pt x="1158" y="139261"/>
                  </a:lnTo>
                  <a:lnTo>
                    <a:pt x="1399" y="196311"/>
                  </a:lnTo>
                  <a:lnTo>
                    <a:pt x="8378" y="252640"/>
                  </a:lnTo>
                  <a:lnTo>
                    <a:pt x="8403" y="277231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63170" y="1339297"/>
              <a:ext cx="298087" cy="422704"/>
            </a:xfrm>
            <a:custGeom>
              <a:avLst/>
              <a:gdLst/>
              <a:ahLst/>
              <a:cxnLst/>
              <a:rect l="0" t="0" r="0" b="0"/>
              <a:pathLst>
                <a:path w="298087" h="422704">
                  <a:moveTo>
                    <a:pt x="0" y="71521"/>
                  </a:moveTo>
                  <a:lnTo>
                    <a:pt x="5590" y="49164"/>
                  </a:lnTo>
                  <a:lnTo>
                    <a:pt x="10746" y="41409"/>
                  </a:lnTo>
                  <a:lnTo>
                    <a:pt x="25833" y="29672"/>
                  </a:lnTo>
                  <a:lnTo>
                    <a:pt x="77448" y="8847"/>
                  </a:lnTo>
                  <a:lnTo>
                    <a:pt x="130592" y="0"/>
                  </a:lnTo>
                  <a:lnTo>
                    <a:pt x="166596" y="4056"/>
                  </a:lnTo>
                  <a:lnTo>
                    <a:pt x="185567" y="12681"/>
                  </a:lnTo>
                  <a:lnTo>
                    <a:pt x="193902" y="18256"/>
                  </a:lnTo>
                  <a:lnTo>
                    <a:pt x="206282" y="33810"/>
                  </a:lnTo>
                  <a:lnTo>
                    <a:pt x="214513" y="53591"/>
                  </a:lnTo>
                  <a:lnTo>
                    <a:pt x="217978" y="89865"/>
                  </a:lnTo>
                  <a:lnTo>
                    <a:pt x="210946" y="123360"/>
                  </a:lnTo>
                  <a:lnTo>
                    <a:pt x="200599" y="144863"/>
                  </a:lnTo>
                  <a:lnTo>
                    <a:pt x="176030" y="171111"/>
                  </a:lnTo>
                  <a:lnTo>
                    <a:pt x="143306" y="190196"/>
                  </a:lnTo>
                  <a:lnTo>
                    <a:pt x="144671" y="190412"/>
                  </a:lnTo>
                  <a:lnTo>
                    <a:pt x="181399" y="181674"/>
                  </a:lnTo>
                  <a:lnTo>
                    <a:pt x="231945" y="191948"/>
                  </a:lnTo>
                  <a:lnTo>
                    <a:pt x="257718" y="207289"/>
                  </a:lnTo>
                  <a:lnTo>
                    <a:pt x="280172" y="232241"/>
                  </a:lnTo>
                  <a:lnTo>
                    <a:pt x="296054" y="261862"/>
                  </a:lnTo>
                  <a:lnTo>
                    <a:pt x="298086" y="282459"/>
                  </a:lnTo>
                  <a:lnTo>
                    <a:pt x="283634" y="345294"/>
                  </a:lnTo>
                  <a:lnTo>
                    <a:pt x="264517" y="387383"/>
                  </a:lnTo>
                  <a:lnTo>
                    <a:pt x="248585" y="402197"/>
                  </a:lnTo>
                  <a:lnTo>
                    <a:pt x="209761" y="421239"/>
                  </a:lnTo>
                  <a:lnTo>
                    <a:pt x="189154" y="422703"/>
                  </a:lnTo>
                  <a:lnTo>
                    <a:pt x="135654" y="412219"/>
                  </a:lnTo>
                  <a:lnTo>
                    <a:pt x="83295" y="406061"/>
                  </a:lnTo>
                  <a:lnTo>
                    <a:pt x="42114" y="39790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537941" y="1295005"/>
              <a:ext cx="156940" cy="453619"/>
            </a:xfrm>
            <a:custGeom>
              <a:avLst/>
              <a:gdLst/>
              <a:ahLst/>
              <a:cxnLst/>
              <a:rect l="0" t="0" r="0" b="0"/>
              <a:pathLst>
                <a:path w="156940" h="453619">
                  <a:moveTo>
                    <a:pt x="135882" y="0"/>
                  </a:moveTo>
                  <a:lnTo>
                    <a:pt x="72549" y="63333"/>
                  </a:lnTo>
                  <a:lnTo>
                    <a:pt x="59771" y="78451"/>
                  </a:lnTo>
                  <a:lnTo>
                    <a:pt x="22534" y="139344"/>
                  </a:lnTo>
                  <a:lnTo>
                    <a:pt x="4016" y="191008"/>
                  </a:lnTo>
                  <a:lnTo>
                    <a:pt x="0" y="246263"/>
                  </a:lnTo>
                  <a:lnTo>
                    <a:pt x="4796" y="301978"/>
                  </a:lnTo>
                  <a:lnTo>
                    <a:pt x="18179" y="346779"/>
                  </a:lnTo>
                  <a:lnTo>
                    <a:pt x="48820" y="399995"/>
                  </a:lnTo>
                  <a:lnTo>
                    <a:pt x="84760" y="433774"/>
                  </a:lnTo>
                  <a:lnTo>
                    <a:pt x="104972" y="448592"/>
                  </a:lnTo>
                  <a:lnTo>
                    <a:pt x="125654" y="453618"/>
                  </a:lnTo>
                  <a:lnTo>
                    <a:pt x="156939" y="4527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736994" y="1484518"/>
              <a:ext cx="94758" cy="1"/>
            </a:xfrm>
            <a:custGeom>
              <a:avLst/>
              <a:gdLst/>
              <a:ahLst/>
              <a:cxnLst/>
              <a:rect l="0" t="0" r="0" b="0"/>
              <a:pathLst>
                <a:path w="94758" h="1">
                  <a:moveTo>
                    <a:pt x="94757" y="0"/>
                  </a:moveTo>
                  <a:lnTo>
                    <a:pt x="3614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915375" y="1340528"/>
              <a:ext cx="211175" cy="337378"/>
            </a:xfrm>
            <a:custGeom>
              <a:avLst/>
              <a:gdLst/>
              <a:ahLst/>
              <a:cxnLst/>
              <a:rect l="0" t="0" r="0" b="0"/>
              <a:pathLst>
                <a:path w="211175" h="337378">
                  <a:moveTo>
                    <a:pt x="42718" y="7119"/>
                  </a:moveTo>
                  <a:lnTo>
                    <a:pt x="31539" y="23887"/>
                  </a:lnTo>
                  <a:lnTo>
                    <a:pt x="30586" y="26487"/>
                  </a:lnTo>
                  <a:lnTo>
                    <a:pt x="32290" y="25880"/>
                  </a:lnTo>
                  <a:lnTo>
                    <a:pt x="51836" y="8095"/>
                  </a:lnTo>
                  <a:lnTo>
                    <a:pt x="70947" y="1704"/>
                  </a:lnTo>
                  <a:lnTo>
                    <a:pt x="82594" y="0"/>
                  </a:lnTo>
                  <a:lnTo>
                    <a:pt x="104894" y="4345"/>
                  </a:lnTo>
                  <a:lnTo>
                    <a:pt x="125334" y="15245"/>
                  </a:lnTo>
                  <a:lnTo>
                    <a:pt x="148825" y="41112"/>
                  </a:lnTo>
                  <a:lnTo>
                    <a:pt x="175535" y="102087"/>
                  </a:lnTo>
                  <a:lnTo>
                    <a:pt x="185276" y="135863"/>
                  </a:lnTo>
                  <a:lnTo>
                    <a:pt x="187965" y="165725"/>
                  </a:lnTo>
                  <a:lnTo>
                    <a:pt x="182922" y="192254"/>
                  </a:lnTo>
                  <a:lnTo>
                    <a:pt x="162480" y="249868"/>
                  </a:lnTo>
                  <a:lnTo>
                    <a:pt x="150473" y="286755"/>
                  </a:lnTo>
                  <a:lnTo>
                    <a:pt x="138962" y="305317"/>
                  </a:lnTo>
                  <a:lnTo>
                    <a:pt x="122928" y="318246"/>
                  </a:lnTo>
                  <a:lnTo>
                    <a:pt x="84038" y="336078"/>
                  </a:lnTo>
                  <a:lnTo>
                    <a:pt x="63422" y="337377"/>
                  </a:lnTo>
                  <a:lnTo>
                    <a:pt x="43731" y="332885"/>
                  </a:lnTo>
                  <a:lnTo>
                    <a:pt x="27180" y="323090"/>
                  </a:lnTo>
                  <a:lnTo>
                    <a:pt x="4709" y="298832"/>
                  </a:lnTo>
                  <a:lnTo>
                    <a:pt x="1001" y="289332"/>
                  </a:lnTo>
                  <a:lnTo>
                    <a:pt x="0" y="269418"/>
                  </a:lnTo>
                  <a:lnTo>
                    <a:pt x="6575" y="251988"/>
                  </a:lnTo>
                  <a:lnTo>
                    <a:pt x="11603" y="244065"/>
                  </a:lnTo>
                  <a:lnTo>
                    <a:pt x="26550" y="232141"/>
                  </a:lnTo>
                  <a:lnTo>
                    <a:pt x="35448" y="227324"/>
                  </a:lnTo>
                  <a:lnTo>
                    <a:pt x="54695" y="225091"/>
                  </a:lnTo>
                  <a:lnTo>
                    <a:pt x="76117" y="229168"/>
                  </a:lnTo>
                  <a:lnTo>
                    <a:pt x="112145" y="244617"/>
                  </a:lnTo>
                  <a:lnTo>
                    <a:pt x="168593" y="277341"/>
                  </a:lnTo>
                  <a:lnTo>
                    <a:pt x="191278" y="292426"/>
                  </a:lnTo>
                  <a:lnTo>
                    <a:pt x="196740" y="293250"/>
                  </a:lnTo>
                  <a:lnTo>
                    <a:pt x="211174" y="2913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1252891" y="1621388"/>
              <a:ext cx="45168" cy="136872"/>
            </a:xfrm>
            <a:custGeom>
              <a:avLst/>
              <a:gdLst/>
              <a:ahLst/>
              <a:cxnLst/>
              <a:rect l="0" t="0" r="0" b="0"/>
              <a:pathLst>
                <a:path w="45168" h="136872">
                  <a:moveTo>
                    <a:pt x="0" y="0"/>
                  </a:moveTo>
                  <a:lnTo>
                    <a:pt x="16767" y="11179"/>
                  </a:lnTo>
                  <a:lnTo>
                    <a:pt x="28119" y="26025"/>
                  </a:lnTo>
                  <a:lnTo>
                    <a:pt x="44938" y="64153"/>
                  </a:lnTo>
                  <a:lnTo>
                    <a:pt x="45167" y="74354"/>
                  </a:lnTo>
                  <a:lnTo>
                    <a:pt x="39181" y="95047"/>
                  </a:lnTo>
                  <a:lnTo>
                    <a:pt x="10528" y="1368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1442404" y="1354167"/>
              <a:ext cx="194770" cy="319865"/>
            </a:xfrm>
            <a:custGeom>
              <a:avLst/>
              <a:gdLst/>
              <a:ahLst/>
              <a:cxnLst/>
              <a:rect l="0" t="0" r="0" b="0"/>
              <a:pathLst>
                <a:path w="194770" h="319865">
                  <a:moveTo>
                    <a:pt x="0" y="14537"/>
                  </a:moveTo>
                  <a:lnTo>
                    <a:pt x="37478" y="22871"/>
                  </a:lnTo>
                  <a:lnTo>
                    <a:pt x="72325" y="21296"/>
                  </a:lnTo>
                  <a:lnTo>
                    <a:pt x="133396" y="14257"/>
                  </a:lnTo>
                  <a:lnTo>
                    <a:pt x="189055" y="0"/>
                  </a:lnTo>
                  <a:lnTo>
                    <a:pt x="193887" y="167"/>
                  </a:lnTo>
                  <a:lnTo>
                    <a:pt x="194769" y="2617"/>
                  </a:lnTo>
                  <a:lnTo>
                    <a:pt x="175402" y="56182"/>
                  </a:lnTo>
                  <a:lnTo>
                    <a:pt x="150653" y="109232"/>
                  </a:lnTo>
                  <a:lnTo>
                    <a:pt x="124416" y="167517"/>
                  </a:lnTo>
                  <a:lnTo>
                    <a:pt x="102374" y="224456"/>
                  </a:lnTo>
                  <a:lnTo>
                    <a:pt x="78212" y="277664"/>
                  </a:lnTo>
                  <a:lnTo>
                    <a:pt x="63171" y="31986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1695088" y="1231834"/>
              <a:ext cx="166659" cy="568540"/>
            </a:xfrm>
            <a:custGeom>
              <a:avLst/>
              <a:gdLst/>
              <a:ahLst/>
              <a:cxnLst/>
              <a:rect l="0" t="0" r="0" b="0"/>
              <a:pathLst>
                <a:path w="166659" h="568540">
                  <a:moveTo>
                    <a:pt x="0" y="0"/>
                  </a:moveTo>
                  <a:lnTo>
                    <a:pt x="58563" y="55087"/>
                  </a:lnTo>
                  <a:lnTo>
                    <a:pt x="108730" y="116932"/>
                  </a:lnTo>
                  <a:lnTo>
                    <a:pt x="149733" y="171847"/>
                  </a:lnTo>
                  <a:lnTo>
                    <a:pt x="159354" y="191020"/>
                  </a:lnTo>
                  <a:lnTo>
                    <a:pt x="166658" y="248735"/>
                  </a:lnTo>
                  <a:lnTo>
                    <a:pt x="164981" y="310222"/>
                  </a:lnTo>
                  <a:lnTo>
                    <a:pt x="150451" y="367755"/>
                  </a:lnTo>
                  <a:lnTo>
                    <a:pt x="133300" y="421042"/>
                  </a:lnTo>
                  <a:lnTo>
                    <a:pt x="106709" y="484302"/>
                  </a:lnTo>
                  <a:lnTo>
                    <a:pt x="76544" y="542166"/>
                  </a:lnTo>
                  <a:lnTo>
                    <a:pt x="63171" y="5685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0" name="Group 129"/>
          <p:cNvGrpSpPr/>
          <p:nvPr/>
        </p:nvGrpSpPr>
        <p:grpSpPr>
          <a:xfrm>
            <a:off x="77727" y="2158342"/>
            <a:ext cx="722439" cy="669470"/>
            <a:chOff x="77727" y="2158342"/>
            <a:chExt cx="722439" cy="669470"/>
          </a:xfrm>
        </p:grpSpPr>
        <p:sp>
          <p:nvSpPr>
            <p:cNvPr id="128" name="Freeform 127"/>
            <p:cNvSpPr/>
            <p:nvPr/>
          </p:nvSpPr>
          <p:spPr>
            <a:xfrm>
              <a:off x="77727" y="2334444"/>
              <a:ext cx="280242" cy="493368"/>
            </a:xfrm>
            <a:custGeom>
              <a:avLst/>
              <a:gdLst/>
              <a:ahLst/>
              <a:cxnLst/>
              <a:rect l="0" t="0" r="0" b="0"/>
              <a:pathLst>
                <a:path w="280242" h="493368">
                  <a:moveTo>
                    <a:pt x="206542" y="66053"/>
                  </a:moveTo>
                  <a:lnTo>
                    <a:pt x="160761" y="18178"/>
                  </a:lnTo>
                  <a:lnTo>
                    <a:pt x="121590" y="314"/>
                  </a:lnTo>
                  <a:lnTo>
                    <a:pt x="112472" y="0"/>
                  </a:lnTo>
                  <a:lnTo>
                    <a:pt x="68144" y="16772"/>
                  </a:lnTo>
                  <a:lnTo>
                    <a:pt x="51055" y="30112"/>
                  </a:lnTo>
                  <a:lnTo>
                    <a:pt x="15011" y="77394"/>
                  </a:lnTo>
                  <a:lnTo>
                    <a:pt x="5214" y="98000"/>
                  </a:lnTo>
                  <a:lnTo>
                    <a:pt x="3199" y="118856"/>
                  </a:lnTo>
                  <a:lnTo>
                    <a:pt x="2403" y="153448"/>
                  </a:lnTo>
                  <a:lnTo>
                    <a:pt x="0" y="179765"/>
                  </a:lnTo>
                  <a:lnTo>
                    <a:pt x="4870" y="234787"/>
                  </a:lnTo>
                  <a:lnTo>
                    <a:pt x="11768" y="290716"/>
                  </a:lnTo>
                  <a:lnTo>
                    <a:pt x="25565" y="338418"/>
                  </a:lnTo>
                  <a:lnTo>
                    <a:pt x="56295" y="392255"/>
                  </a:lnTo>
                  <a:lnTo>
                    <a:pt x="97806" y="455592"/>
                  </a:lnTo>
                  <a:lnTo>
                    <a:pt x="124411" y="481599"/>
                  </a:lnTo>
                  <a:lnTo>
                    <a:pt x="147422" y="490556"/>
                  </a:lnTo>
                  <a:lnTo>
                    <a:pt x="173248" y="493367"/>
                  </a:lnTo>
                  <a:lnTo>
                    <a:pt x="212925" y="487202"/>
                  </a:lnTo>
                  <a:lnTo>
                    <a:pt x="246258" y="471078"/>
                  </a:lnTo>
                  <a:lnTo>
                    <a:pt x="280241" y="44507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643741" y="2158342"/>
              <a:ext cx="156425" cy="579068"/>
            </a:xfrm>
            <a:custGeom>
              <a:avLst/>
              <a:gdLst/>
              <a:ahLst/>
              <a:cxnLst/>
              <a:rect l="0" t="0" r="0" b="0"/>
              <a:pathLst>
                <a:path w="156425" h="579068">
                  <a:moveTo>
                    <a:pt x="156424" y="0"/>
                  </a:moveTo>
                  <a:lnTo>
                    <a:pt x="138444" y="15641"/>
                  </a:lnTo>
                  <a:lnTo>
                    <a:pt x="113272" y="29850"/>
                  </a:lnTo>
                  <a:lnTo>
                    <a:pt x="91646" y="55248"/>
                  </a:lnTo>
                  <a:lnTo>
                    <a:pt x="58417" y="116042"/>
                  </a:lnTo>
                  <a:lnTo>
                    <a:pt x="32008" y="174075"/>
                  </a:lnTo>
                  <a:lnTo>
                    <a:pt x="14778" y="228534"/>
                  </a:lnTo>
                  <a:lnTo>
                    <a:pt x="7042" y="284351"/>
                  </a:lnTo>
                  <a:lnTo>
                    <a:pt x="185" y="346027"/>
                  </a:lnTo>
                  <a:lnTo>
                    <a:pt x="0" y="406129"/>
                  </a:lnTo>
                  <a:lnTo>
                    <a:pt x="10015" y="459942"/>
                  </a:lnTo>
                  <a:lnTo>
                    <a:pt x="27873" y="514290"/>
                  </a:lnTo>
                  <a:lnTo>
                    <a:pt x="58792" y="553827"/>
                  </a:lnTo>
                  <a:lnTo>
                    <a:pt x="84992" y="569769"/>
                  </a:lnTo>
                  <a:lnTo>
                    <a:pt x="145896" y="57906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6" name="Group 135"/>
          <p:cNvGrpSpPr/>
          <p:nvPr/>
        </p:nvGrpSpPr>
        <p:grpSpPr>
          <a:xfrm>
            <a:off x="855083" y="2200455"/>
            <a:ext cx="972000" cy="579069"/>
            <a:chOff x="855083" y="2200455"/>
            <a:chExt cx="972000" cy="579069"/>
          </a:xfrm>
        </p:grpSpPr>
        <p:sp>
          <p:nvSpPr>
            <p:cNvPr id="131" name="Freeform 130"/>
            <p:cNvSpPr/>
            <p:nvPr/>
          </p:nvSpPr>
          <p:spPr>
            <a:xfrm>
              <a:off x="855083" y="2305741"/>
              <a:ext cx="190523" cy="368522"/>
            </a:xfrm>
            <a:custGeom>
              <a:avLst/>
              <a:gdLst/>
              <a:ahLst/>
              <a:cxnLst/>
              <a:rect l="0" t="0" r="0" b="0"/>
              <a:pathLst>
                <a:path w="190523" h="368522">
                  <a:moveTo>
                    <a:pt x="113538" y="0"/>
                  </a:moveTo>
                  <a:lnTo>
                    <a:pt x="84230" y="34897"/>
                  </a:lnTo>
                  <a:lnTo>
                    <a:pt x="57894" y="95047"/>
                  </a:lnTo>
                  <a:lnTo>
                    <a:pt x="27309" y="157952"/>
                  </a:lnTo>
                  <a:lnTo>
                    <a:pt x="13231" y="201216"/>
                  </a:lnTo>
                  <a:lnTo>
                    <a:pt x="3320" y="261749"/>
                  </a:lnTo>
                  <a:lnTo>
                    <a:pt x="0" y="312273"/>
                  </a:lnTo>
                  <a:lnTo>
                    <a:pt x="3805" y="335320"/>
                  </a:lnTo>
                  <a:lnTo>
                    <a:pt x="12515" y="354141"/>
                  </a:lnTo>
                  <a:lnTo>
                    <a:pt x="18114" y="362436"/>
                  </a:lnTo>
                  <a:lnTo>
                    <a:pt x="25355" y="366796"/>
                  </a:lnTo>
                  <a:lnTo>
                    <a:pt x="42760" y="368521"/>
                  </a:lnTo>
                  <a:lnTo>
                    <a:pt x="72290" y="362915"/>
                  </a:lnTo>
                  <a:lnTo>
                    <a:pt x="134452" y="329577"/>
                  </a:lnTo>
                  <a:lnTo>
                    <a:pt x="150519" y="317664"/>
                  </a:lnTo>
                  <a:lnTo>
                    <a:pt x="167130" y="292214"/>
                  </a:lnTo>
                  <a:lnTo>
                    <a:pt x="190522" y="231400"/>
                  </a:lnTo>
                  <a:lnTo>
                    <a:pt x="190031" y="194385"/>
                  </a:lnTo>
                  <a:lnTo>
                    <a:pt x="184420" y="185742"/>
                  </a:lnTo>
                  <a:lnTo>
                    <a:pt x="176001" y="179979"/>
                  </a:lnTo>
                  <a:lnTo>
                    <a:pt x="155337" y="174747"/>
                  </a:lnTo>
                  <a:lnTo>
                    <a:pt x="134455" y="176321"/>
                  </a:lnTo>
                  <a:lnTo>
                    <a:pt x="116596" y="184039"/>
                  </a:lnTo>
                  <a:lnTo>
                    <a:pt x="72780" y="215915"/>
                  </a:lnTo>
                  <a:lnTo>
                    <a:pt x="52022" y="253739"/>
                  </a:lnTo>
                  <a:lnTo>
                    <a:pt x="39839" y="2842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1168663" y="2621595"/>
              <a:ext cx="39784" cy="157929"/>
            </a:xfrm>
            <a:custGeom>
              <a:avLst/>
              <a:gdLst/>
              <a:ahLst/>
              <a:cxnLst/>
              <a:rect l="0" t="0" r="0" b="0"/>
              <a:pathLst>
                <a:path w="39784" h="157929">
                  <a:moveTo>
                    <a:pt x="10528" y="0"/>
                  </a:moveTo>
                  <a:lnTo>
                    <a:pt x="26169" y="17981"/>
                  </a:lnTo>
                  <a:lnTo>
                    <a:pt x="34247" y="34898"/>
                  </a:lnTo>
                  <a:lnTo>
                    <a:pt x="39783" y="69742"/>
                  </a:lnTo>
                  <a:lnTo>
                    <a:pt x="35834" y="104113"/>
                  </a:lnTo>
                  <a:lnTo>
                    <a:pt x="27234" y="122702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1337119" y="2453139"/>
              <a:ext cx="115814" cy="21059"/>
            </a:xfrm>
            <a:custGeom>
              <a:avLst/>
              <a:gdLst/>
              <a:ahLst/>
              <a:cxnLst/>
              <a:rect l="0" t="0" r="0" b="0"/>
              <a:pathLst>
                <a:path w="115814" h="21059">
                  <a:moveTo>
                    <a:pt x="115813" y="0"/>
                  </a:moveTo>
                  <a:lnTo>
                    <a:pt x="57196" y="0"/>
                  </a:lnTo>
                  <a:lnTo>
                    <a:pt x="22406" y="5590"/>
                  </a:lnTo>
                  <a:lnTo>
                    <a:pt x="9958" y="11453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1642445" y="2326798"/>
              <a:ext cx="21058" cy="242156"/>
            </a:xfrm>
            <a:custGeom>
              <a:avLst/>
              <a:gdLst/>
              <a:ahLst/>
              <a:cxnLst/>
              <a:rect l="0" t="0" r="0" b="0"/>
              <a:pathLst>
                <a:path w="21058" h="242156">
                  <a:moveTo>
                    <a:pt x="21057" y="0"/>
                  </a:moveTo>
                  <a:lnTo>
                    <a:pt x="4269" y="56214"/>
                  </a:lnTo>
                  <a:lnTo>
                    <a:pt x="843" y="114786"/>
                  </a:lnTo>
                  <a:lnTo>
                    <a:pt x="167" y="171762"/>
                  </a:lnTo>
                  <a:lnTo>
                    <a:pt x="22" y="229650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1737202" y="2200455"/>
              <a:ext cx="89881" cy="526426"/>
            </a:xfrm>
            <a:custGeom>
              <a:avLst/>
              <a:gdLst/>
              <a:ahLst/>
              <a:cxnLst/>
              <a:rect l="0" t="0" r="0" b="0"/>
              <a:pathLst>
                <a:path w="89881" h="526426">
                  <a:moveTo>
                    <a:pt x="0" y="0"/>
                  </a:moveTo>
                  <a:lnTo>
                    <a:pt x="34747" y="37087"/>
                  </a:lnTo>
                  <a:lnTo>
                    <a:pt x="59322" y="95240"/>
                  </a:lnTo>
                  <a:lnTo>
                    <a:pt x="77164" y="153052"/>
                  </a:lnTo>
                  <a:lnTo>
                    <a:pt x="84002" y="206314"/>
                  </a:lnTo>
                  <a:lnTo>
                    <a:pt x="89880" y="243235"/>
                  </a:lnTo>
                  <a:lnTo>
                    <a:pt x="86422" y="290179"/>
                  </a:lnTo>
                  <a:lnTo>
                    <a:pt x="81542" y="352204"/>
                  </a:lnTo>
                  <a:lnTo>
                    <a:pt x="69659" y="404534"/>
                  </a:lnTo>
                  <a:lnTo>
                    <a:pt x="49453" y="465574"/>
                  </a:lnTo>
                  <a:lnTo>
                    <a:pt x="21057" y="5264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6" name="Group 145"/>
          <p:cNvGrpSpPr/>
          <p:nvPr/>
        </p:nvGrpSpPr>
        <p:grpSpPr>
          <a:xfrm>
            <a:off x="136870" y="3063792"/>
            <a:ext cx="1908592" cy="587662"/>
            <a:chOff x="136870" y="3063792"/>
            <a:chExt cx="1908592" cy="587662"/>
          </a:xfrm>
        </p:grpSpPr>
        <p:sp>
          <p:nvSpPr>
            <p:cNvPr id="137" name="Freeform 136"/>
            <p:cNvSpPr/>
            <p:nvPr/>
          </p:nvSpPr>
          <p:spPr>
            <a:xfrm>
              <a:off x="231626" y="3327005"/>
              <a:ext cx="42115" cy="273742"/>
            </a:xfrm>
            <a:custGeom>
              <a:avLst/>
              <a:gdLst/>
              <a:ahLst/>
              <a:cxnLst/>
              <a:rect l="0" t="0" r="0" b="0"/>
              <a:pathLst>
                <a:path w="42115" h="273742">
                  <a:moveTo>
                    <a:pt x="42114" y="273741"/>
                  </a:moveTo>
                  <a:lnTo>
                    <a:pt x="33781" y="236263"/>
                  </a:lnTo>
                  <a:lnTo>
                    <a:pt x="24639" y="178425"/>
                  </a:lnTo>
                  <a:lnTo>
                    <a:pt x="15940" y="117357"/>
                  </a:lnTo>
                  <a:lnTo>
                    <a:pt x="10428" y="65599"/>
                  </a:lnTo>
                  <a:lnTo>
                    <a:pt x="2407" y="1967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136870" y="3255588"/>
              <a:ext cx="324116" cy="395866"/>
            </a:xfrm>
            <a:custGeom>
              <a:avLst/>
              <a:gdLst/>
              <a:ahLst/>
              <a:cxnLst/>
              <a:rect l="0" t="0" r="0" b="0"/>
              <a:pathLst>
                <a:path w="324116" h="395866">
                  <a:moveTo>
                    <a:pt x="0" y="50360"/>
                  </a:moveTo>
                  <a:lnTo>
                    <a:pt x="11178" y="33592"/>
                  </a:lnTo>
                  <a:lnTo>
                    <a:pt x="26025" y="22240"/>
                  </a:lnTo>
                  <a:lnTo>
                    <a:pt x="64152" y="5421"/>
                  </a:lnTo>
                  <a:lnTo>
                    <a:pt x="100636" y="0"/>
                  </a:lnTo>
                  <a:lnTo>
                    <a:pt x="154886" y="6574"/>
                  </a:lnTo>
                  <a:lnTo>
                    <a:pt x="207543" y="19137"/>
                  </a:lnTo>
                  <a:lnTo>
                    <a:pt x="229112" y="27124"/>
                  </a:lnTo>
                  <a:lnTo>
                    <a:pt x="283917" y="71700"/>
                  </a:lnTo>
                  <a:lnTo>
                    <a:pt x="296981" y="86751"/>
                  </a:lnTo>
                  <a:lnTo>
                    <a:pt x="314900" y="128128"/>
                  </a:lnTo>
                  <a:lnTo>
                    <a:pt x="324115" y="181015"/>
                  </a:lnTo>
                  <a:lnTo>
                    <a:pt x="314632" y="242174"/>
                  </a:lnTo>
                  <a:lnTo>
                    <a:pt x="301844" y="279549"/>
                  </a:lnTo>
                  <a:lnTo>
                    <a:pt x="262907" y="336610"/>
                  </a:lnTo>
                  <a:lnTo>
                    <a:pt x="247869" y="354227"/>
                  </a:lnTo>
                  <a:lnTo>
                    <a:pt x="199407" y="384725"/>
                  </a:lnTo>
                  <a:lnTo>
                    <a:pt x="162679" y="393926"/>
                  </a:lnTo>
                  <a:lnTo>
                    <a:pt x="109516" y="395865"/>
                  </a:lnTo>
                  <a:lnTo>
                    <a:pt x="52642" y="38727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772426" y="3084849"/>
              <a:ext cx="164611" cy="505369"/>
            </a:xfrm>
            <a:custGeom>
              <a:avLst/>
              <a:gdLst/>
              <a:ahLst/>
              <a:cxnLst/>
              <a:rect l="0" t="0" r="0" b="0"/>
              <a:pathLst>
                <a:path w="164611" h="505369">
                  <a:moveTo>
                    <a:pt x="164610" y="0"/>
                  </a:moveTo>
                  <a:lnTo>
                    <a:pt x="105017" y="49498"/>
                  </a:lnTo>
                  <a:lnTo>
                    <a:pt x="65372" y="110180"/>
                  </a:lnTo>
                  <a:lnTo>
                    <a:pt x="36710" y="167483"/>
                  </a:lnTo>
                  <a:lnTo>
                    <a:pt x="9135" y="224090"/>
                  </a:lnTo>
                  <a:lnTo>
                    <a:pt x="0" y="264099"/>
                  </a:lnTo>
                  <a:lnTo>
                    <a:pt x="413" y="305590"/>
                  </a:lnTo>
                  <a:lnTo>
                    <a:pt x="14262" y="367146"/>
                  </a:lnTo>
                  <a:lnTo>
                    <a:pt x="36912" y="420962"/>
                  </a:lnTo>
                  <a:lnTo>
                    <a:pt x="86126" y="469641"/>
                  </a:lnTo>
                  <a:lnTo>
                    <a:pt x="143553" y="5053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915979" y="3337533"/>
              <a:ext cx="115814" cy="10530"/>
            </a:xfrm>
            <a:custGeom>
              <a:avLst/>
              <a:gdLst/>
              <a:ahLst/>
              <a:cxnLst/>
              <a:rect l="0" t="0" r="0" b="0"/>
              <a:pathLst>
                <a:path w="115814" h="10530">
                  <a:moveTo>
                    <a:pt x="115813" y="0"/>
                  </a:moveTo>
                  <a:lnTo>
                    <a:pt x="57196" y="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1115339" y="3197453"/>
              <a:ext cx="209938" cy="326476"/>
            </a:xfrm>
            <a:custGeom>
              <a:avLst/>
              <a:gdLst/>
              <a:ahLst/>
              <a:cxnLst/>
              <a:rect l="0" t="0" r="0" b="0"/>
              <a:pathLst>
                <a:path w="209938" h="326476">
                  <a:moveTo>
                    <a:pt x="63852" y="24267"/>
                  </a:moveTo>
                  <a:lnTo>
                    <a:pt x="5289" y="73765"/>
                  </a:lnTo>
                  <a:lnTo>
                    <a:pt x="1413" y="74813"/>
                  </a:lnTo>
                  <a:lnTo>
                    <a:pt x="0" y="72002"/>
                  </a:lnTo>
                  <a:lnTo>
                    <a:pt x="227" y="66619"/>
                  </a:lnTo>
                  <a:lnTo>
                    <a:pt x="11725" y="42275"/>
                  </a:lnTo>
                  <a:lnTo>
                    <a:pt x="29950" y="18424"/>
                  </a:lnTo>
                  <a:lnTo>
                    <a:pt x="55757" y="2129"/>
                  </a:lnTo>
                  <a:lnTo>
                    <a:pt x="75462" y="0"/>
                  </a:lnTo>
                  <a:lnTo>
                    <a:pt x="116708" y="8165"/>
                  </a:lnTo>
                  <a:lnTo>
                    <a:pt x="124826" y="13532"/>
                  </a:lnTo>
                  <a:lnTo>
                    <a:pt x="136965" y="28855"/>
                  </a:lnTo>
                  <a:lnTo>
                    <a:pt x="140021" y="47363"/>
                  </a:lnTo>
                  <a:lnTo>
                    <a:pt x="136309" y="67287"/>
                  </a:lnTo>
                  <a:lnTo>
                    <a:pt x="121066" y="97065"/>
                  </a:lnTo>
                  <a:lnTo>
                    <a:pt x="85864" y="138523"/>
                  </a:lnTo>
                  <a:lnTo>
                    <a:pt x="95071" y="132080"/>
                  </a:lnTo>
                  <a:lnTo>
                    <a:pt x="110482" y="125606"/>
                  </a:lnTo>
                  <a:lnTo>
                    <a:pt x="132150" y="128188"/>
                  </a:lnTo>
                  <a:lnTo>
                    <a:pt x="155038" y="137134"/>
                  </a:lnTo>
                  <a:lnTo>
                    <a:pt x="196281" y="168693"/>
                  </a:lnTo>
                  <a:lnTo>
                    <a:pt x="204598" y="188672"/>
                  </a:lnTo>
                  <a:lnTo>
                    <a:pt x="209937" y="239626"/>
                  </a:lnTo>
                  <a:lnTo>
                    <a:pt x="205273" y="275250"/>
                  </a:lnTo>
                  <a:lnTo>
                    <a:pt x="190892" y="302443"/>
                  </a:lnTo>
                  <a:lnTo>
                    <a:pt x="175297" y="314797"/>
                  </a:lnTo>
                  <a:lnTo>
                    <a:pt x="155497" y="323017"/>
                  </a:lnTo>
                  <a:lnTo>
                    <a:pt x="119212" y="326475"/>
                  </a:lnTo>
                  <a:lnTo>
                    <a:pt x="74381" y="31906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1421347" y="3495461"/>
              <a:ext cx="48655" cy="147400"/>
            </a:xfrm>
            <a:custGeom>
              <a:avLst/>
              <a:gdLst/>
              <a:ahLst/>
              <a:cxnLst/>
              <a:rect l="0" t="0" r="0" b="0"/>
              <a:pathLst>
                <a:path w="48655" h="147400">
                  <a:moveTo>
                    <a:pt x="0" y="0"/>
                  </a:moveTo>
                  <a:lnTo>
                    <a:pt x="24046" y="17981"/>
                  </a:lnTo>
                  <a:lnTo>
                    <a:pt x="38373" y="34897"/>
                  </a:lnTo>
                  <a:lnTo>
                    <a:pt x="46300" y="57234"/>
                  </a:lnTo>
                  <a:lnTo>
                    <a:pt x="48654" y="81589"/>
                  </a:lnTo>
                  <a:lnTo>
                    <a:pt x="45800" y="104112"/>
                  </a:lnTo>
                  <a:lnTo>
                    <a:pt x="37513" y="122701"/>
                  </a:lnTo>
                  <a:lnTo>
                    <a:pt x="27201" y="136422"/>
                  </a:lnTo>
                  <a:lnTo>
                    <a:pt x="10528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1547689" y="3305948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67725" y="0"/>
                  </a:lnTo>
                  <a:lnTo>
                    <a:pt x="17367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1750998" y="3141946"/>
              <a:ext cx="165924" cy="346700"/>
            </a:xfrm>
            <a:custGeom>
              <a:avLst/>
              <a:gdLst/>
              <a:ahLst/>
              <a:cxnLst/>
              <a:rect l="0" t="0" r="0" b="0"/>
              <a:pathLst>
                <a:path w="165924" h="346700">
                  <a:moveTo>
                    <a:pt x="144131" y="58717"/>
                  </a:moveTo>
                  <a:lnTo>
                    <a:pt x="127320" y="77867"/>
                  </a:lnTo>
                  <a:lnTo>
                    <a:pt x="94633" y="137523"/>
                  </a:lnTo>
                  <a:lnTo>
                    <a:pt x="68020" y="191223"/>
                  </a:lnTo>
                  <a:lnTo>
                    <a:pt x="55419" y="227050"/>
                  </a:lnTo>
                  <a:lnTo>
                    <a:pt x="50568" y="280485"/>
                  </a:lnTo>
                  <a:lnTo>
                    <a:pt x="52848" y="319008"/>
                  </a:lnTo>
                  <a:lnTo>
                    <a:pt x="55200" y="330511"/>
                  </a:lnTo>
                  <a:lnTo>
                    <a:pt x="61447" y="338179"/>
                  </a:lnTo>
                  <a:lnTo>
                    <a:pt x="80866" y="346699"/>
                  </a:lnTo>
                  <a:lnTo>
                    <a:pt x="101975" y="344246"/>
                  </a:lnTo>
                  <a:lnTo>
                    <a:pt x="144123" y="323608"/>
                  </a:lnTo>
                  <a:lnTo>
                    <a:pt x="158945" y="307467"/>
                  </a:lnTo>
                  <a:lnTo>
                    <a:pt x="164536" y="298250"/>
                  </a:lnTo>
                  <a:lnTo>
                    <a:pt x="165923" y="288596"/>
                  </a:lnTo>
                  <a:lnTo>
                    <a:pt x="151016" y="237471"/>
                  </a:lnTo>
                  <a:lnTo>
                    <a:pt x="134993" y="211637"/>
                  </a:lnTo>
                  <a:lnTo>
                    <a:pt x="77132" y="160610"/>
                  </a:lnTo>
                  <a:lnTo>
                    <a:pt x="19793" y="117219"/>
                  </a:lnTo>
                  <a:lnTo>
                    <a:pt x="7761" y="98756"/>
                  </a:lnTo>
                  <a:lnTo>
                    <a:pt x="0" y="63041"/>
                  </a:lnTo>
                  <a:lnTo>
                    <a:pt x="4424" y="42702"/>
                  </a:lnTo>
                  <a:lnTo>
                    <a:pt x="26327" y="10580"/>
                  </a:lnTo>
                  <a:lnTo>
                    <a:pt x="45760" y="2228"/>
                  </a:lnTo>
                  <a:lnTo>
                    <a:pt x="57494" y="0"/>
                  </a:lnTo>
                  <a:lnTo>
                    <a:pt x="79889" y="3765"/>
                  </a:lnTo>
                  <a:lnTo>
                    <a:pt x="109109" y="19038"/>
                  </a:lnTo>
                  <a:lnTo>
                    <a:pt x="122716" y="30553"/>
                  </a:lnTo>
                  <a:lnTo>
                    <a:pt x="133603" y="4818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1926715" y="3063792"/>
              <a:ext cx="118747" cy="494841"/>
            </a:xfrm>
            <a:custGeom>
              <a:avLst/>
              <a:gdLst/>
              <a:ahLst/>
              <a:cxnLst/>
              <a:rect l="0" t="0" r="0" b="0"/>
              <a:pathLst>
                <a:path w="118747" h="494841">
                  <a:moveTo>
                    <a:pt x="0" y="0"/>
                  </a:moveTo>
                  <a:lnTo>
                    <a:pt x="9575" y="24047"/>
                  </a:lnTo>
                  <a:lnTo>
                    <a:pt x="49878" y="85122"/>
                  </a:lnTo>
                  <a:lnTo>
                    <a:pt x="84909" y="147478"/>
                  </a:lnTo>
                  <a:lnTo>
                    <a:pt x="106849" y="189529"/>
                  </a:lnTo>
                  <a:lnTo>
                    <a:pt x="118746" y="226692"/>
                  </a:lnTo>
                  <a:lnTo>
                    <a:pt x="117606" y="288408"/>
                  </a:lnTo>
                  <a:lnTo>
                    <a:pt x="113048" y="346872"/>
                  </a:lnTo>
                  <a:lnTo>
                    <a:pt x="101229" y="403480"/>
                  </a:lnTo>
                  <a:lnTo>
                    <a:pt x="84156" y="462315"/>
                  </a:lnTo>
                  <a:lnTo>
                    <a:pt x="77177" y="480385"/>
                  </a:lnTo>
                  <a:lnTo>
                    <a:pt x="63171" y="4948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5" name="Group 154"/>
          <p:cNvGrpSpPr/>
          <p:nvPr/>
        </p:nvGrpSpPr>
        <p:grpSpPr>
          <a:xfrm>
            <a:off x="215984" y="3958715"/>
            <a:ext cx="1783810" cy="631711"/>
            <a:chOff x="215984" y="3958715"/>
            <a:chExt cx="1783810" cy="631711"/>
          </a:xfrm>
        </p:grpSpPr>
        <p:sp>
          <p:nvSpPr>
            <p:cNvPr id="147" name="Freeform 146"/>
            <p:cNvSpPr/>
            <p:nvPr/>
          </p:nvSpPr>
          <p:spPr>
            <a:xfrm>
              <a:off x="215984" y="4106114"/>
              <a:ext cx="215685" cy="460897"/>
            </a:xfrm>
            <a:custGeom>
              <a:avLst/>
              <a:gdLst/>
              <a:ahLst/>
              <a:cxnLst/>
              <a:rect l="0" t="0" r="0" b="0"/>
              <a:pathLst>
                <a:path w="215685" h="460897">
                  <a:moveTo>
                    <a:pt x="47228" y="0"/>
                  </a:moveTo>
                  <a:lnTo>
                    <a:pt x="38163" y="58617"/>
                  </a:lnTo>
                  <a:lnTo>
                    <a:pt x="36989" y="121196"/>
                  </a:lnTo>
                  <a:lnTo>
                    <a:pt x="35615" y="172520"/>
                  </a:lnTo>
                  <a:lnTo>
                    <a:pt x="29489" y="224772"/>
                  </a:lnTo>
                  <a:lnTo>
                    <a:pt x="25984" y="274959"/>
                  </a:lnTo>
                  <a:lnTo>
                    <a:pt x="18032" y="327664"/>
                  </a:lnTo>
                  <a:lnTo>
                    <a:pt x="8721" y="389506"/>
                  </a:lnTo>
                  <a:lnTo>
                    <a:pt x="0" y="451101"/>
                  </a:lnTo>
                  <a:lnTo>
                    <a:pt x="1705" y="457491"/>
                  </a:lnTo>
                  <a:lnTo>
                    <a:pt x="6350" y="460582"/>
                  </a:lnTo>
                  <a:lnTo>
                    <a:pt x="20871" y="460896"/>
                  </a:lnTo>
                  <a:lnTo>
                    <a:pt x="74563" y="448443"/>
                  </a:lnTo>
                  <a:lnTo>
                    <a:pt x="127323" y="442261"/>
                  </a:lnTo>
                  <a:lnTo>
                    <a:pt x="189143" y="433294"/>
                  </a:lnTo>
                  <a:lnTo>
                    <a:pt x="215684" y="4316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294797" y="4337741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83651" y="3119"/>
                  </a:lnTo>
                  <a:lnTo>
                    <a:pt x="24126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231626" y="4116642"/>
              <a:ext cx="178986" cy="10530"/>
            </a:xfrm>
            <a:custGeom>
              <a:avLst/>
              <a:gdLst/>
              <a:ahLst/>
              <a:cxnLst/>
              <a:rect l="0" t="0" r="0" b="0"/>
              <a:pathLst>
                <a:path w="178986" h="10530">
                  <a:moveTo>
                    <a:pt x="178985" y="0"/>
                  </a:moveTo>
                  <a:lnTo>
                    <a:pt x="130054" y="0"/>
                  </a:lnTo>
                  <a:lnTo>
                    <a:pt x="76513" y="5589"/>
                  </a:lnTo>
                  <a:lnTo>
                    <a:pt x="14120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833398" y="3958715"/>
              <a:ext cx="166810" cy="568539"/>
            </a:xfrm>
            <a:custGeom>
              <a:avLst/>
              <a:gdLst/>
              <a:ahLst/>
              <a:cxnLst/>
              <a:rect l="0" t="0" r="0" b="0"/>
              <a:pathLst>
                <a:path w="166810" h="568539">
                  <a:moveTo>
                    <a:pt x="166809" y="0"/>
                  </a:moveTo>
                  <a:lnTo>
                    <a:pt x="107216" y="49498"/>
                  </a:lnTo>
                  <a:lnTo>
                    <a:pt x="59188" y="99457"/>
                  </a:lnTo>
                  <a:lnTo>
                    <a:pt x="33859" y="158340"/>
                  </a:lnTo>
                  <a:lnTo>
                    <a:pt x="15954" y="210624"/>
                  </a:lnTo>
                  <a:lnTo>
                    <a:pt x="6693" y="271552"/>
                  </a:lnTo>
                  <a:lnTo>
                    <a:pt x="0" y="321012"/>
                  </a:lnTo>
                  <a:lnTo>
                    <a:pt x="6903" y="381438"/>
                  </a:lnTo>
                  <a:lnTo>
                    <a:pt x="10342" y="407004"/>
                  </a:lnTo>
                  <a:lnTo>
                    <a:pt x="32485" y="462779"/>
                  </a:lnTo>
                  <a:lnTo>
                    <a:pt x="49280" y="489109"/>
                  </a:lnTo>
                  <a:lnTo>
                    <a:pt x="107446" y="540332"/>
                  </a:lnTo>
                  <a:lnTo>
                    <a:pt x="140265" y="562273"/>
                  </a:lnTo>
                  <a:lnTo>
                    <a:pt x="156280" y="56853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961095" y="4158756"/>
              <a:ext cx="306844" cy="293769"/>
            </a:xfrm>
            <a:custGeom>
              <a:avLst/>
              <a:gdLst/>
              <a:ahLst/>
              <a:cxnLst/>
              <a:rect l="0" t="0" r="0" b="0"/>
              <a:pathLst>
                <a:path w="306844" h="293769">
                  <a:moveTo>
                    <a:pt x="154925" y="10529"/>
                  </a:moveTo>
                  <a:lnTo>
                    <a:pt x="112234" y="13648"/>
                  </a:lnTo>
                  <a:lnTo>
                    <a:pt x="61263" y="29657"/>
                  </a:lnTo>
                  <a:lnTo>
                    <a:pt x="36966" y="48301"/>
                  </a:lnTo>
                  <a:lnTo>
                    <a:pt x="16119" y="75533"/>
                  </a:lnTo>
                  <a:lnTo>
                    <a:pt x="3183" y="106998"/>
                  </a:lnTo>
                  <a:lnTo>
                    <a:pt x="0" y="144267"/>
                  </a:lnTo>
                  <a:lnTo>
                    <a:pt x="11893" y="199629"/>
                  </a:lnTo>
                  <a:lnTo>
                    <a:pt x="26413" y="240904"/>
                  </a:lnTo>
                  <a:lnTo>
                    <a:pt x="37757" y="257587"/>
                  </a:lnTo>
                  <a:lnTo>
                    <a:pt x="53718" y="269681"/>
                  </a:lnTo>
                  <a:lnTo>
                    <a:pt x="92560" y="286977"/>
                  </a:lnTo>
                  <a:lnTo>
                    <a:pt x="155956" y="293768"/>
                  </a:lnTo>
                  <a:lnTo>
                    <a:pt x="182289" y="292001"/>
                  </a:lnTo>
                  <a:lnTo>
                    <a:pt x="238597" y="271018"/>
                  </a:lnTo>
                  <a:lnTo>
                    <a:pt x="264985" y="254347"/>
                  </a:lnTo>
                  <a:lnTo>
                    <a:pt x="277150" y="238215"/>
                  </a:lnTo>
                  <a:lnTo>
                    <a:pt x="301963" y="178639"/>
                  </a:lnTo>
                  <a:lnTo>
                    <a:pt x="306843" y="157774"/>
                  </a:lnTo>
                  <a:lnTo>
                    <a:pt x="303150" y="99675"/>
                  </a:lnTo>
                  <a:lnTo>
                    <a:pt x="296452" y="79005"/>
                  </a:lnTo>
                  <a:lnTo>
                    <a:pt x="266456" y="39304"/>
                  </a:lnTo>
                  <a:lnTo>
                    <a:pt x="244773" y="18924"/>
                  </a:lnTo>
                  <a:lnTo>
                    <a:pt x="217812" y="6127"/>
                  </a:lnTo>
                  <a:lnTo>
                    <a:pt x="18651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1400290" y="4421969"/>
              <a:ext cx="45642" cy="147399"/>
            </a:xfrm>
            <a:custGeom>
              <a:avLst/>
              <a:gdLst/>
              <a:ahLst/>
              <a:cxnLst/>
              <a:rect l="0" t="0" r="0" b="0"/>
              <a:pathLst>
                <a:path w="45642" h="147399">
                  <a:moveTo>
                    <a:pt x="0" y="0"/>
                  </a:moveTo>
                  <a:lnTo>
                    <a:pt x="34747" y="37086"/>
                  </a:lnTo>
                  <a:lnTo>
                    <a:pt x="43909" y="55087"/>
                  </a:lnTo>
                  <a:lnTo>
                    <a:pt x="45641" y="74785"/>
                  </a:lnTo>
                  <a:lnTo>
                    <a:pt x="37221" y="116028"/>
                  </a:lnTo>
                  <a:lnTo>
                    <a:pt x="27851" y="130726"/>
                  </a:lnTo>
                  <a:lnTo>
                    <a:pt x="10528" y="1473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1619270" y="4012881"/>
              <a:ext cx="296917" cy="389734"/>
            </a:xfrm>
            <a:custGeom>
              <a:avLst/>
              <a:gdLst/>
              <a:ahLst/>
              <a:cxnLst/>
              <a:rect l="0" t="0" r="0" b="0"/>
              <a:pathLst>
                <a:path w="296917" h="389734">
                  <a:moveTo>
                    <a:pt x="44232" y="9005"/>
                  </a:moveTo>
                  <a:lnTo>
                    <a:pt x="26274" y="62879"/>
                  </a:lnTo>
                  <a:lnTo>
                    <a:pt x="14865" y="92428"/>
                  </a:lnTo>
                  <a:lnTo>
                    <a:pt x="3494" y="108863"/>
                  </a:lnTo>
                  <a:lnTo>
                    <a:pt x="696" y="110672"/>
                  </a:lnTo>
                  <a:lnTo>
                    <a:pt x="0" y="108368"/>
                  </a:lnTo>
                  <a:lnTo>
                    <a:pt x="16648" y="50156"/>
                  </a:lnTo>
                  <a:lnTo>
                    <a:pt x="32420" y="24837"/>
                  </a:lnTo>
                  <a:lnTo>
                    <a:pt x="51911" y="2517"/>
                  </a:lnTo>
                  <a:lnTo>
                    <a:pt x="59880" y="0"/>
                  </a:lnTo>
                  <a:lnTo>
                    <a:pt x="78093" y="3443"/>
                  </a:lnTo>
                  <a:lnTo>
                    <a:pt x="94766" y="15892"/>
                  </a:lnTo>
                  <a:lnTo>
                    <a:pt x="124534" y="58068"/>
                  </a:lnTo>
                  <a:lnTo>
                    <a:pt x="144539" y="110290"/>
                  </a:lnTo>
                  <a:lnTo>
                    <a:pt x="163362" y="166405"/>
                  </a:lnTo>
                  <a:lnTo>
                    <a:pt x="169149" y="217348"/>
                  </a:lnTo>
                  <a:lnTo>
                    <a:pt x="167173" y="269351"/>
                  </a:lnTo>
                  <a:lnTo>
                    <a:pt x="151409" y="324482"/>
                  </a:lnTo>
                  <a:lnTo>
                    <a:pt x="127447" y="363780"/>
                  </a:lnTo>
                  <a:lnTo>
                    <a:pt x="112802" y="378422"/>
                  </a:lnTo>
                  <a:lnTo>
                    <a:pt x="94595" y="388829"/>
                  </a:lnTo>
                  <a:lnTo>
                    <a:pt x="84826" y="389733"/>
                  </a:lnTo>
                  <a:lnTo>
                    <a:pt x="64614" y="384498"/>
                  </a:lnTo>
                  <a:lnTo>
                    <a:pt x="50171" y="371252"/>
                  </a:lnTo>
                  <a:lnTo>
                    <a:pt x="44682" y="362807"/>
                  </a:lnTo>
                  <a:lnTo>
                    <a:pt x="36956" y="328565"/>
                  </a:lnTo>
                  <a:lnTo>
                    <a:pt x="41388" y="308569"/>
                  </a:lnTo>
                  <a:lnTo>
                    <a:pt x="45846" y="299961"/>
                  </a:lnTo>
                  <a:lnTo>
                    <a:pt x="60157" y="287277"/>
                  </a:lnTo>
                  <a:lnTo>
                    <a:pt x="68887" y="282257"/>
                  </a:lnTo>
                  <a:lnTo>
                    <a:pt x="87945" y="279799"/>
                  </a:lnTo>
                  <a:lnTo>
                    <a:pt x="108114" y="283776"/>
                  </a:lnTo>
                  <a:lnTo>
                    <a:pt x="170637" y="318547"/>
                  </a:lnTo>
                  <a:lnTo>
                    <a:pt x="223225" y="347440"/>
                  </a:lnTo>
                  <a:lnTo>
                    <a:pt x="244277" y="349323"/>
                  </a:lnTo>
                  <a:lnTo>
                    <a:pt x="264162" y="345091"/>
                  </a:lnTo>
                  <a:lnTo>
                    <a:pt x="296916" y="32486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1831958" y="3958715"/>
              <a:ext cx="167836" cy="631711"/>
            </a:xfrm>
            <a:custGeom>
              <a:avLst/>
              <a:gdLst/>
              <a:ahLst/>
              <a:cxnLst/>
              <a:rect l="0" t="0" r="0" b="0"/>
              <a:pathLst>
                <a:path w="167836" h="631711">
                  <a:moveTo>
                    <a:pt x="0" y="0"/>
                  </a:moveTo>
                  <a:lnTo>
                    <a:pt x="54115" y="45781"/>
                  </a:lnTo>
                  <a:lnTo>
                    <a:pt x="111774" y="106963"/>
                  </a:lnTo>
                  <a:lnTo>
                    <a:pt x="131870" y="148900"/>
                  </a:lnTo>
                  <a:lnTo>
                    <a:pt x="150712" y="209150"/>
                  </a:lnTo>
                  <a:lnTo>
                    <a:pt x="165311" y="266144"/>
                  </a:lnTo>
                  <a:lnTo>
                    <a:pt x="167835" y="319943"/>
                  </a:lnTo>
                  <a:lnTo>
                    <a:pt x="159928" y="382866"/>
                  </a:lnTo>
                  <a:lnTo>
                    <a:pt x="147101" y="441569"/>
                  </a:lnTo>
                  <a:lnTo>
                    <a:pt x="128643" y="505068"/>
                  </a:lnTo>
                  <a:lnTo>
                    <a:pt x="97645" y="566882"/>
                  </a:lnTo>
                  <a:lnTo>
                    <a:pt x="74542" y="614724"/>
                  </a:lnTo>
                  <a:lnTo>
                    <a:pt x="63171" y="6317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9" name="Group 158"/>
          <p:cNvGrpSpPr/>
          <p:nvPr/>
        </p:nvGrpSpPr>
        <p:grpSpPr>
          <a:xfrm>
            <a:off x="8357860" y="1426433"/>
            <a:ext cx="338679" cy="461296"/>
            <a:chOff x="8357860" y="1426433"/>
            <a:chExt cx="338679" cy="461296"/>
          </a:xfrm>
        </p:grpSpPr>
        <p:sp>
          <p:nvSpPr>
            <p:cNvPr id="156" name="Freeform 155"/>
            <p:cNvSpPr/>
            <p:nvPr/>
          </p:nvSpPr>
          <p:spPr>
            <a:xfrm>
              <a:off x="8357860" y="1776181"/>
              <a:ext cx="110035" cy="111548"/>
            </a:xfrm>
            <a:custGeom>
              <a:avLst/>
              <a:gdLst/>
              <a:ahLst/>
              <a:cxnLst/>
              <a:rect l="0" t="0" r="0" b="0"/>
              <a:pathLst>
                <a:path w="110035" h="111548">
                  <a:moveTo>
                    <a:pt x="54409" y="34720"/>
                  </a:moveTo>
                  <a:lnTo>
                    <a:pt x="32052" y="29131"/>
                  </a:lnTo>
                  <a:lnTo>
                    <a:pt x="25467" y="32164"/>
                  </a:lnTo>
                  <a:lnTo>
                    <a:pt x="21076" y="38865"/>
                  </a:lnTo>
                  <a:lnTo>
                    <a:pt x="18149" y="48012"/>
                  </a:lnTo>
                  <a:lnTo>
                    <a:pt x="18017" y="67534"/>
                  </a:lnTo>
                  <a:lnTo>
                    <a:pt x="19620" y="77653"/>
                  </a:lnTo>
                  <a:lnTo>
                    <a:pt x="25367" y="84399"/>
                  </a:lnTo>
                  <a:lnTo>
                    <a:pt x="44231" y="91895"/>
                  </a:lnTo>
                  <a:lnTo>
                    <a:pt x="53473" y="91554"/>
                  </a:lnTo>
                  <a:lnTo>
                    <a:pt x="69981" y="84936"/>
                  </a:lnTo>
                  <a:lnTo>
                    <a:pt x="75319" y="77556"/>
                  </a:lnTo>
                  <a:lnTo>
                    <a:pt x="81250" y="56878"/>
                  </a:lnTo>
                  <a:lnTo>
                    <a:pt x="80492" y="47152"/>
                  </a:lnTo>
                  <a:lnTo>
                    <a:pt x="73410" y="30107"/>
                  </a:lnTo>
                  <a:lnTo>
                    <a:pt x="65907" y="24626"/>
                  </a:lnTo>
                  <a:lnTo>
                    <a:pt x="45092" y="18535"/>
                  </a:lnTo>
                  <a:lnTo>
                    <a:pt x="36499" y="20421"/>
                  </a:lnTo>
                  <a:lnTo>
                    <a:pt x="29601" y="25187"/>
                  </a:lnTo>
                  <a:lnTo>
                    <a:pt x="23833" y="31874"/>
                  </a:lnTo>
                  <a:lnTo>
                    <a:pt x="17423" y="51783"/>
                  </a:lnTo>
                  <a:lnTo>
                    <a:pt x="15714" y="63643"/>
                  </a:lnTo>
                  <a:lnTo>
                    <a:pt x="18084" y="73889"/>
                  </a:lnTo>
                  <a:lnTo>
                    <a:pt x="30076" y="91513"/>
                  </a:lnTo>
                  <a:lnTo>
                    <a:pt x="50224" y="100905"/>
                  </a:lnTo>
                  <a:lnTo>
                    <a:pt x="62147" y="103410"/>
                  </a:lnTo>
                  <a:lnTo>
                    <a:pt x="72436" y="102740"/>
                  </a:lnTo>
                  <a:lnTo>
                    <a:pt x="90107" y="95757"/>
                  </a:lnTo>
                  <a:lnTo>
                    <a:pt x="102640" y="81735"/>
                  </a:lnTo>
                  <a:lnTo>
                    <a:pt x="107620" y="73082"/>
                  </a:lnTo>
                  <a:lnTo>
                    <a:pt x="110034" y="54109"/>
                  </a:lnTo>
                  <a:lnTo>
                    <a:pt x="106038" y="35149"/>
                  </a:lnTo>
                  <a:lnTo>
                    <a:pt x="96462" y="18923"/>
                  </a:lnTo>
                  <a:lnTo>
                    <a:pt x="81288" y="7032"/>
                  </a:lnTo>
                  <a:lnTo>
                    <a:pt x="72328" y="2224"/>
                  </a:lnTo>
                  <a:lnTo>
                    <a:pt x="53015" y="0"/>
                  </a:lnTo>
                  <a:lnTo>
                    <a:pt x="33902" y="4081"/>
                  </a:lnTo>
                  <a:lnTo>
                    <a:pt x="17609" y="13694"/>
                  </a:lnTo>
                  <a:lnTo>
                    <a:pt x="5688" y="28884"/>
                  </a:lnTo>
                  <a:lnTo>
                    <a:pt x="872" y="37849"/>
                  </a:lnTo>
                  <a:lnTo>
                    <a:pt x="0" y="47334"/>
                  </a:lnTo>
                  <a:lnTo>
                    <a:pt x="5271" y="67233"/>
                  </a:lnTo>
                  <a:lnTo>
                    <a:pt x="21392" y="92577"/>
                  </a:lnTo>
                  <a:lnTo>
                    <a:pt x="37395" y="104498"/>
                  </a:lnTo>
                  <a:lnTo>
                    <a:pt x="46576" y="109315"/>
                  </a:lnTo>
                  <a:lnTo>
                    <a:pt x="66136" y="111547"/>
                  </a:lnTo>
                  <a:lnTo>
                    <a:pt x="76265" y="110505"/>
                  </a:lnTo>
                  <a:lnTo>
                    <a:pt x="84188" y="106300"/>
                  </a:lnTo>
                  <a:lnTo>
                    <a:pt x="96110" y="92270"/>
                  </a:lnTo>
                  <a:lnTo>
                    <a:pt x="109399" y="64640"/>
                  </a:lnTo>
                  <a:lnTo>
                    <a:pt x="109786" y="54667"/>
                  </a:lnTo>
                  <a:lnTo>
                    <a:pt x="103978" y="34227"/>
                  </a:lnTo>
                  <a:lnTo>
                    <a:pt x="90477" y="19683"/>
                  </a:lnTo>
                  <a:lnTo>
                    <a:pt x="81965" y="14167"/>
                  </a:lnTo>
                  <a:lnTo>
                    <a:pt x="72779" y="12829"/>
                  </a:lnTo>
                  <a:lnTo>
                    <a:pt x="53215" y="17582"/>
                  </a:lnTo>
                  <a:lnTo>
                    <a:pt x="46594" y="24464"/>
                  </a:lnTo>
                  <a:lnTo>
                    <a:pt x="39238" y="44590"/>
                  </a:lnTo>
                  <a:lnTo>
                    <a:pt x="40686" y="76639"/>
                  </a:lnTo>
                  <a:lnTo>
                    <a:pt x="45261" y="84893"/>
                  </a:lnTo>
                  <a:lnTo>
                    <a:pt x="59702" y="97183"/>
                  </a:lnTo>
                  <a:lnTo>
                    <a:pt x="67297" y="98589"/>
                  </a:lnTo>
                  <a:lnTo>
                    <a:pt x="74699" y="97187"/>
                  </a:lnTo>
                  <a:lnTo>
                    <a:pt x="81974" y="93912"/>
                  </a:lnTo>
                  <a:lnTo>
                    <a:pt x="85654" y="87050"/>
                  </a:lnTo>
                  <a:lnTo>
                    <a:pt x="86623" y="66946"/>
                  </a:lnTo>
                  <a:lnTo>
                    <a:pt x="82904" y="59714"/>
                  </a:lnTo>
                  <a:lnTo>
                    <a:pt x="76915" y="54892"/>
                  </a:lnTo>
                  <a:lnTo>
                    <a:pt x="54409" y="4524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8517554" y="1426433"/>
              <a:ext cx="178985" cy="310770"/>
            </a:xfrm>
            <a:custGeom>
              <a:avLst/>
              <a:gdLst/>
              <a:ahLst/>
              <a:cxnLst/>
              <a:rect l="0" t="0" r="0" b="0"/>
              <a:pathLst>
                <a:path w="178985" h="310770">
                  <a:moveTo>
                    <a:pt x="0" y="258126"/>
                  </a:moveTo>
                  <a:lnTo>
                    <a:pt x="3119" y="215434"/>
                  </a:lnTo>
                  <a:lnTo>
                    <a:pt x="17958" y="162124"/>
                  </a:lnTo>
                  <a:lnTo>
                    <a:pt x="35150" y="101652"/>
                  </a:lnTo>
                  <a:lnTo>
                    <a:pt x="52650" y="47748"/>
                  </a:lnTo>
                  <a:lnTo>
                    <a:pt x="66682" y="5480"/>
                  </a:lnTo>
                  <a:lnTo>
                    <a:pt x="72530" y="788"/>
                  </a:lnTo>
                  <a:lnTo>
                    <a:pt x="79939" y="0"/>
                  </a:lnTo>
                  <a:lnTo>
                    <a:pt x="88388" y="1814"/>
                  </a:lnTo>
                  <a:lnTo>
                    <a:pt x="95190" y="6533"/>
                  </a:lnTo>
                  <a:lnTo>
                    <a:pt x="105868" y="21135"/>
                  </a:lnTo>
                  <a:lnTo>
                    <a:pt x="129594" y="79595"/>
                  </a:lnTo>
                  <a:lnTo>
                    <a:pt x="147365" y="140177"/>
                  </a:lnTo>
                  <a:lnTo>
                    <a:pt x="161431" y="195183"/>
                  </a:lnTo>
                  <a:lnTo>
                    <a:pt x="168239" y="252799"/>
                  </a:lnTo>
                  <a:lnTo>
                    <a:pt x="178984" y="3107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8559669" y="1600331"/>
              <a:ext cx="84228" cy="1"/>
            </a:xfrm>
            <a:custGeom>
              <a:avLst/>
              <a:gdLst/>
              <a:ahLst/>
              <a:cxnLst/>
              <a:rect l="0" t="0" r="0" b="0"/>
              <a:pathLst>
                <a:path w="84228" h="1">
                  <a:moveTo>
                    <a:pt x="84227" y="0"/>
                  </a:moveTo>
                  <a:lnTo>
                    <a:pt x="2561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2" name="Group 161"/>
          <p:cNvGrpSpPr/>
          <p:nvPr/>
        </p:nvGrpSpPr>
        <p:grpSpPr>
          <a:xfrm>
            <a:off x="5872243" y="180720"/>
            <a:ext cx="294201" cy="243662"/>
            <a:chOff x="5872243" y="180720"/>
            <a:chExt cx="294201" cy="243662"/>
          </a:xfrm>
        </p:grpSpPr>
        <p:sp>
          <p:nvSpPr>
            <p:cNvPr id="160" name="Freeform 159"/>
            <p:cNvSpPr/>
            <p:nvPr/>
          </p:nvSpPr>
          <p:spPr>
            <a:xfrm>
              <a:off x="5872243" y="272220"/>
              <a:ext cx="99985" cy="107737"/>
            </a:xfrm>
            <a:custGeom>
              <a:avLst/>
              <a:gdLst/>
              <a:ahLst/>
              <a:cxnLst/>
              <a:rect l="0" t="0" r="0" b="0"/>
              <a:pathLst>
                <a:path w="99985" h="107737">
                  <a:moveTo>
                    <a:pt x="44772" y="22577"/>
                  </a:moveTo>
                  <a:lnTo>
                    <a:pt x="28005" y="33756"/>
                  </a:lnTo>
                  <a:lnTo>
                    <a:pt x="16653" y="48603"/>
                  </a:lnTo>
                  <a:lnTo>
                    <a:pt x="11988" y="57475"/>
                  </a:lnTo>
                  <a:lnTo>
                    <a:pt x="9924" y="76692"/>
                  </a:lnTo>
                  <a:lnTo>
                    <a:pt x="11012" y="86730"/>
                  </a:lnTo>
                  <a:lnTo>
                    <a:pt x="15246" y="94592"/>
                  </a:lnTo>
                  <a:lnTo>
                    <a:pt x="29310" y="106446"/>
                  </a:lnTo>
                  <a:lnTo>
                    <a:pt x="36804" y="107736"/>
                  </a:lnTo>
                  <a:lnTo>
                    <a:pt x="44140" y="106256"/>
                  </a:lnTo>
                  <a:lnTo>
                    <a:pt x="51369" y="102930"/>
                  </a:lnTo>
                  <a:lnTo>
                    <a:pt x="62522" y="89875"/>
                  </a:lnTo>
                  <a:lnTo>
                    <a:pt x="67134" y="81480"/>
                  </a:lnTo>
                  <a:lnTo>
                    <a:pt x="69138" y="59675"/>
                  </a:lnTo>
                  <a:lnTo>
                    <a:pt x="68035" y="47309"/>
                  </a:lnTo>
                  <a:lnTo>
                    <a:pt x="63791" y="37895"/>
                  </a:lnTo>
                  <a:lnTo>
                    <a:pt x="49716" y="24316"/>
                  </a:lnTo>
                  <a:lnTo>
                    <a:pt x="41049" y="21397"/>
                  </a:lnTo>
                  <a:lnTo>
                    <a:pt x="22060" y="21273"/>
                  </a:lnTo>
                  <a:lnTo>
                    <a:pt x="14423" y="25217"/>
                  </a:lnTo>
                  <a:lnTo>
                    <a:pt x="2818" y="38958"/>
                  </a:lnTo>
                  <a:lnTo>
                    <a:pt x="0" y="59884"/>
                  </a:lnTo>
                  <a:lnTo>
                    <a:pt x="886" y="72015"/>
                  </a:lnTo>
                  <a:lnTo>
                    <a:pt x="4986" y="81272"/>
                  </a:lnTo>
                  <a:lnTo>
                    <a:pt x="18901" y="94677"/>
                  </a:lnTo>
                  <a:lnTo>
                    <a:pt x="27525" y="97550"/>
                  </a:lnTo>
                  <a:lnTo>
                    <a:pt x="46465" y="97623"/>
                  </a:lnTo>
                  <a:lnTo>
                    <a:pt x="63462" y="90636"/>
                  </a:lnTo>
                  <a:lnTo>
                    <a:pt x="71270" y="85497"/>
                  </a:lnTo>
                  <a:lnTo>
                    <a:pt x="83066" y="70429"/>
                  </a:lnTo>
                  <a:lnTo>
                    <a:pt x="87849" y="61497"/>
                  </a:lnTo>
                  <a:lnTo>
                    <a:pt x="90043" y="42215"/>
                  </a:lnTo>
                  <a:lnTo>
                    <a:pt x="88991" y="32160"/>
                  </a:lnTo>
                  <a:lnTo>
                    <a:pt x="84780" y="24286"/>
                  </a:lnTo>
                  <a:lnTo>
                    <a:pt x="70742" y="12418"/>
                  </a:lnTo>
                  <a:lnTo>
                    <a:pt x="62086" y="9956"/>
                  </a:lnTo>
                  <a:lnTo>
                    <a:pt x="43108" y="10339"/>
                  </a:lnTo>
                  <a:lnTo>
                    <a:pt x="26096" y="20648"/>
                  </a:lnTo>
                  <a:lnTo>
                    <a:pt x="18283" y="28310"/>
                  </a:lnTo>
                  <a:lnTo>
                    <a:pt x="14245" y="36928"/>
                  </a:lnTo>
                  <a:lnTo>
                    <a:pt x="12877" y="55861"/>
                  </a:lnTo>
                  <a:lnTo>
                    <a:pt x="19288" y="72855"/>
                  </a:lnTo>
                  <a:lnTo>
                    <a:pt x="24273" y="80662"/>
                  </a:lnTo>
                  <a:lnTo>
                    <a:pt x="39171" y="92457"/>
                  </a:lnTo>
                  <a:lnTo>
                    <a:pt x="48057" y="97240"/>
                  </a:lnTo>
                  <a:lnTo>
                    <a:pt x="67289" y="99434"/>
                  </a:lnTo>
                  <a:lnTo>
                    <a:pt x="77331" y="98382"/>
                  </a:lnTo>
                  <a:lnTo>
                    <a:pt x="85195" y="94171"/>
                  </a:lnTo>
                  <a:lnTo>
                    <a:pt x="97053" y="80133"/>
                  </a:lnTo>
                  <a:lnTo>
                    <a:pt x="99984" y="59076"/>
                  </a:lnTo>
                  <a:lnTo>
                    <a:pt x="96217" y="36459"/>
                  </a:lnTo>
                  <a:lnTo>
                    <a:pt x="86744" y="18609"/>
                  </a:lnTo>
                  <a:lnTo>
                    <a:pt x="71615" y="5996"/>
                  </a:lnTo>
                  <a:lnTo>
                    <a:pt x="62667" y="994"/>
                  </a:lnTo>
                  <a:lnTo>
                    <a:pt x="54363" y="0"/>
                  </a:lnTo>
                  <a:lnTo>
                    <a:pt x="38896" y="5134"/>
                  </a:lnTo>
                  <a:lnTo>
                    <a:pt x="27343" y="18334"/>
                  </a:lnTo>
                  <a:lnTo>
                    <a:pt x="22624" y="26768"/>
                  </a:lnTo>
                  <a:lnTo>
                    <a:pt x="21818" y="35899"/>
                  </a:lnTo>
                  <a:lnTo>
                    <a:pt x="27162" y="55404"/>
                  </a:lnTo>
                  <a:lnTo>
                    <a:pt x="33032" y="62010"/>
                  </a:lnTo>
                  <a:lnTo>
                    <a:pt x="65829" y="7522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5983332" y="180720"/>
              <a:ext cx="183112" cy="243662"/>
            </a:xfrm>
            <a:custGeom>
              <a:avLst/>
              <a:gdLst/>
              <a:ahLst/>
              <a:cxnLst/>
              <a:rect l="0" t="0" r="0" b="0"/>
              <a:pathLst>
                <a:path w="183112" h="243662">
                  <a:moveTo>
                    <a:pt x="17911" y="71963"/>
                  </a:moveTo>
                  <a:lnTo>
                    <a:pt x="21031" y="129228"/>
                  </a:lnTo>
                  <a:lnTo>
                    <a:pt x="32565" y="190120"/>
                  </a:lnTo>
                  <a:lnTo>
                    <a:pt x="42661" y="227465"/>
                  </a:lnTo>
                  <a:lnTo>
                    <a:pt x="44939" y="229444"/>
                  </a:lnTo>
                  <a:lnTo>
                    <a:pt x="47471" y="216044"/>
                  </a:lnTo>
                  <a:lnTo>
                    <a:pt x="29444" y="157950"/>
                  </a:lnTo>
                  <a:lnTo>
                    <a:pt x="11024" y="103780"/>
                  </a:lnTo>
                  <a:lnTo>
                    <a:pt x="0" y="58361"/>
                  </a:lnTo>
                  <a:lnTo>
                    <a:pt x="906" y="21530"/>
                  </a:lnTo>
                  <a:lnTo>
                    <a:pt x="3065" y="10265"/>
                  </a:lnTo>
                  <a:lnTo>
                    <a:pt x="9184" y="3925"/>
                  </a:lnTo>
                  <a:lnTo>
                    <a:pt x="17942" y="868"/>
                  </a:lnTo>
                  <a:lnTo>
                    <a:pt x="28460" y="0"/>
                  </a:lnTo>
                  <a:lnTo>
                    <a:pt x="46387" y="5275"/>
                  </a:lnTo>
                  <a:lnTo>
                    <a:pt x="62152" y="16588"/>
                  </a:lnTo>
                  <a:lnTo>
                    <a:pt x="76958" y="33314"/>
                  </a:lnTo>
                  <a:lnTo>
                    <a:pt x="85099" y="55566"/>
                  </a:lnTo>
                  <a:lnTo>
                    <a:pt x="87547" y="79883"/>
                  </a:lnTo>
                  <a:lnTo>
                    <a:pt x="84735" y="102390"/>
                  </a:lnTo>
                  <a:lnTo>
                    <a:pt x="87027" y="107455"/>
                  </a:lnTo>
                  <a:lnTo>
                    <a:pt x="92064" y="108493"/>
                  </a:lnTo>
                  <a:lnTo>
                    <a:pt x="98932" y="106845"/>
                  </a:lnTo>
                  <a:lnTo>
                    <a:pt x="125366" y="110115"/>
                  </a:lnTo>
                  <a:lnTo>
                    <a:pt x="155425" y="118493"/>
                  </a:lnTo>
                  <a:lnTo>
                    <a:pt x="163399" y="124040"/>
                  </a:lnTo>
                  <a:lnTo>
                    <a:pt x="175379" y="139562"/>
                  </a:lnTo>
                  <a:lnTo>
                    <a:pt x="183111" y="173621"/>
                  </a:lnTo>
                  <a:lnTo>
                    <a:pt x="178681" y="193574"/>
                  </a:lnTo>
                  <a:lnTo>
                    <a:pt x="156773" y="225447"/>
                  </a:lnTo>
                  <a:lnTo>
                    <a:pt x="131195" y="241572"/>
                  </a:lnTo>
                  <a:lnTo>
                    <a:pt x="111544" y="243661"/>
                  </a:lnTo>
                  <a:lnTo>
                    <a:pt x="61047" y="232441"/>
                  </a:lnTo>
                  <a:lnTo>
                    <a:pt x="28440" y="21936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5" name="Group 164"/>
          <p:cNvGrpSpPr/>
          <p:nvPr/>
        </p:nvGrpSpPr>
        <p:grpSpPr>
          <a:xfrm>
            <a:off x="9279834" y="3348062"/>
            <a:ext cx="72779" cy="83334"/>
            <a:chOff x="9279834" y="3348062"/>
            <a:chExt cx="72779" cy="83334"/>
          </a:xfrm>
        </p:grpSpPr>
        <p:sp>
          <p:nvSpPr>
            <p:cNvPr id="163" name="Freeform 162"/>
            <p:cNvSpPr/>
            <p:nvPr/>
          </p:nvSpPr>
          <p:spPr>
            <a:xfrm>
              <a:off x="9338777" y="336911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9279834" y="3348062"/>
              <a:ext cx="72779" cy="83334"/>
            </a:xfrm>
            <a:custGeom>
              <a:avLst/>
              <a:gdLst/>
              <a:ahLst/>
              <a:cxnLst/>
              <a:rect l="0" t="0" r="0" b="0"/>
              <a:pathLst>
                <a:path w="72779" h="83334">
                  <a:moveTo>
                    <a:pt x="48415" y="0"/>
                  </a:moveTo>
                  <a:lnTo>
                    <a:pt x="24368" y="9575"/>
                  </a:lnTo>
                  <a:lnTo>
                    <a:pt x="10041" y="20243"/>
                  </a:lnTo>
                  <a:lnTo>
                    <a:pt x="2114" y="39023"/>
                  </a:lnTo>
                  <a:lnTo>
                    <a:pt x="0" y="50582"/>
                  </a:lnTo>
                  <a:lnTo>
                    <a:pt x="2100" y="59457"/>
                  </a:lnTo>
                  <a:lnTo>
                    <a:pt x="7010" y="66544"/>
                  </a:lnTo>
                  <a:lnTo>
                    <a:pt x="13793" y="72439"/>
                  </a:lnTo>
                  <a:lnTo>
                    <a:pt x="20654" y="74029"/>
                  </a:lnTo>
                  <a:lnTo>
                    <a:pt x="27568" y="72749"/>
                  </a:lnTo>
                  <a:lnTo>
                    <a:pt x="34517" y="69556"/>
                  </a:lnTo>
                  <a:lnTo>
                    <a:pt x="45358" y="56650"/>
                  </a:lnTo>
                  <a:lnTo>
                    <a:pt x="49886" y="48295"/>
                  </a:lnTo>
                  <a:lnTo>
                    <a:pt x="50565" y="40386"/>
                  </a:lnTo>
                  <a:lnTo>
                    <a:pt x="45081" y="25358"/>
                  </a:lnTo>
                  <a:lnTo>
                    <a:pt x="40343" y="22755"/>
                  </a:lnTo>
                  <a:lnTo>
                    <a:pt x="34844" y="23358"/>
                  </a:lnTo>
                  <a:lnTo>
                    <a:pt x="28839" y="26101"/>
                  </a:lnTo>
                  <a:lnTo>
                    <a:pt x="19048" y="38506"/>
                  </a:lnTo>
                  <a:lnTo>
                    <a:pt x="14798" y="46728"/>
                  </a:lnTo>
                  <a:lnTo>
                    <a:pt x="13197" y="65222"/>
                  </a:lnTo>
                  <a:lnTo>
                    <a:pt x="14407" y="75067"/>
                  </a:lnTo>
                  <a:lnTo>
                    <a:pt x="18724" y="80460"/>
                  </a:lnTo>
                  <a:lnTo>
                    <a:pt x="25111" y="82886"/>
                  </a:lnTo>
                  <a:lnTo>
                    <a:pt x="32879" y="83333"/>
                  </a:lnTo>
                  <a:lnTo>
                    <a:pt x="47749" y="77591"/>
                  </a:lnTo>
                  <a:lnTo>
                    <a:pt x="54990" y="72784"/>
                  </a:lnTo>
                  <a:lnTo>
                    <a:pt x="66155" y="58085"/>
                  </a:lnTo>
                  <a:lnTo>
                    <a:pt x="70770" y="49252"/>
                  </a:lnTo>
                  <a:lnTo>
                    <a:pt x="72778" y="30078"/>
                  </a:lnTo>
                  <a:lnTo>
                    <a:pt x="71676" y="20052"/>
                  </a:lnTo>
                  <a:lnTo>
                    <a:pt x="67432" y="15708"/>
                  </a:lnTo>
                  <a:lnTo>
                    <a:pt x="61093" y="15151"/>
                  </a:lnTo>
                  <a:lnTo>
                    <a:pt x="53357" y="17120"/>
                  </a:lnTo>
                  <a:lnTo>
                    <a:pt x="47030" y="21941"/>
                  </a:lnTo>
                  <a:lnTo>
                    <a:pt x="36881" y="36658"/>
                  </a:lnTo>
                  <a:lnTo>
                    <a:pt x="36046" y="44325"/>
                  </a:lnTo>
                  <a:lnTo>
                    <a:pt x="41358" y="59085"/>
                  </a:lnTo>
                  <a:lnTo>
                    <a:pt x="44880" y="60447"/>
                  </a:lnTo>
                  <a:lnTo>
                    <a:pt x="48398" y="57845"/>
                  </a:lnTo>
                  <a:lnTo>
                    <a:pt x="51913" y="52602"/>
                  </a:lnTo>
                  <a:lnTo>
                    <a:pt x="52699" y="37416"/>
                  </a:lnTo>
                  <a:lnTo>
                    <a:pt x="51271" y="28453"/>
                  </a:lnTo>
                  <a:lnTo>
                    <a:pt x="49149" y="25988"/>
                  </a:lnTo>
                  <a:lnTo>
                    <a:pt x="46564" y="27854"/>
                  </a:lnTo>
                  <a:lnTo>
                    <a:pt x="37886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6" name="Freeform 165"/>
          <p:cNvSpPr/>
          <p:nvPr/>
        </p:nvSpPr>
        <p:spPr>
          <a:xfrm>
            <a:off x="9444994" y="3263997"/>
            <a:ext cx="272810" cy="399640"/>
          </a:xfrm>
          <a:custGeom>
            <a:avLst/>
            <a:gdLst/>
            <a:ahLst/>
            <a:cxnLst/>
            <a:rect l="0" t="0" r="0" b="0"/>
            <a:pathLst>
              <a:path w="272810" h="399640">
                <a:moveTo>
                  <a:pt x="135939" y="84065"/>
                </a:moveTo>
                <a:lnTo>
                  <a:pt x="121284" y="25448"/>
                </a:lnTo>
                <a:lnTo>
                  <a:pt x="115641" y="15741"/>
                </a:lnTo>
                <a:lnTo>
                  <a:pt x="100011" y="1836"/>
                </a:lnTo>
                <a:lnTo>
                  <a:pt x="92100" y="0"/>
                </a:lnTo>
                <a:lnTo>
                  <a:pt x="84486" y="1115"/>
                </a:lnTo>
                <a:lnTo>
                  <a:pt x="77071" y="4198"/>
                </a:lnTo>
                <a:lnTo>
                  <a:pt x="55455" y="25306"/>
                </a:lnTo>
                <a:lnTo>
                  <a:pt x="31608" y="74117"/>
                </a:lnTo>
                <a:lnTo>
                  <a:pt x="9680" y="136758"/>
                </a:lnTo>
                <a:lnTo>
                  <a:pt x="2213" y="174547"/>
                </a:lnTo>
                <a:lnTo>
                  <a:pt x="0" y="222788"/>
                </a:lnTo>
                <a:lnTo>
                  <a:pt x="4841" y="280313"/>
                </a:lnTo>
                <a:lnTo>
                  <a:pt x="18233" y="324301"/>
                </a:lnTo>
                <a:lnTo>
                  <a:pt x="48876" y="369699"/>
                </a:lnTo>
                <a:lnTo>
                  <a:pt x="65659" y="383759"/>
                </a:lnTo>
                <a:lnTo>
                  <a:pt x="85986" y="392737"/>
                </a:lnTo>
                <a:lnTo>
                  <a:pt x="137163" y="398501"/>
                </a:lnTo>
                <a:lnTo>
                  <a:pt x="197922" y="399639"/>
                </a:lnTo>
                <a:lnTo>
                  <a:pt x="247098" y="391459"/>
                </a:lnTo>
                <a:lnTo>
                  <a:pt x="272809" y="378863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2" name="Group 171"/>
          <p:cNvGrpSpPr/>
          <p:nvPr/>
        </p:nvGrpSpPr>
        <p:grpSpPr>
          <a:xfrm>
            <a:off x="5411647" y="6064665"/>
            <a:ext cx="182225" cy="211956"/>
            <a:chOff x="5411647" y="6064665"/>
            <a:chExt cx="182225" cy="211956"/>
          </a:xfrm>
        </p:grpSpPr>
        <p:sp>
          <p:nvSpPr>
            <p:cNvPr id="167" name="Freeform 166"/>
            <p:cNvSpPr/>
            <p:nvPr/>
          </p:nvSpPr>
          <p:spPr>
            <a:xfrm>
              <a:off x="5495875" y="621181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5411647" y="6159171"/>
              <a:ext cx="52644" cy="21058"/>
            </a:xfrm>
            <a:custGeom>
              <a:avLst/>
              <a:gdLst/>
              <a:ahLst/>
              <a:cxnLst/>
              <a:rect l="0" t="0" r="0" b="0"/>
              <a:pathLst>
                <a:path w="52644" h="21058">
                  <a:moveTo>
                    <a:pt x="52643" y="21057"/>
                  </a:moveTo>
                  <a:lnTo>
                    <a:pt x="41465" y="9879"/>
                  </a:lnTo>
                  <a:lnTo>
                    <a:pt x="26617" y="439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5469229" y="6117057"/>
              <a:ext cx="16119" cy="73700"/>
            </a:xfrm>
            <a:custGeom>
              <a:avLst/>
              <a:gdLst/>
              <a:ahLst/>
              <a:cxnLst/>
              <a:rect l="0" t="0" r="0" b="0"/>
              <a:pathLst>
                <a:path w="16119" h="73700">
                  <a:moveTo>
                    <a:pt x="5589" y="73699"/>
                  </a:moveTo>
                  <a:lnTo>
                    <a:pt x="0" y="56932"/>
                  </a:lnTo>
                  <a:lnTo>
                    <a:pt x="376" y="39340"/>
                  </a:lnTo>
                  <a:lnTo>
                    <a:pt x="4442" y="22164"/>
                  </a:lnTo>
                  <a:lnTo>
                    <a:pt x="1611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5458055" y="6121159"/>
              <a:ext cx="100992" cy="112339"/>
            </a:xfrm>
            <a:custGeom>
              <a:avLst/>
              <a:gdLst/>
              <a:ahLst/>
              <a:cxnLst/>
              <a:rect l="0" t="0" r="0" b="0"/>
              <a:pathLst>
                <a:path w="100992" h="112339">
                  <a:moveTo>
                    <a:pt x="100991" y="90654"/>
                  </a:moveTo>
                  <a:lnTo>
                    <a:pt x="48286" y="112338"/>
                  </a:lnTo>
                  <a:lnTo>
                    <a:pt x="40119" y="110960"/>
                  </a:lnTo>
                  <a:lnTo>
                    <a:pt x="24804" y="103188"/>
                  </a:lnTo>
                  <a:lnTo>
                    <a:pt x="10198" y="91935"/>
                  </a:lnTo>
                  <a:lnTo>
                    <a:pt x="2147" y="72896"/>
                  </a:lnTo>
                  <a:lnTo>
                    <a:pt x="0" y="61268"/>
                  </a:lnTo>
                  <a:lnTo>
                    <a:pt x="909" y="51176"/>
                  </a:lnTo>
                  <a:lnTo>
                    <a:pt x="8157" y="33724"/>
                  </a:lnTo>
                  <a:lnTo>
                    <a:pt x="25392" y="10745"/>
                  </a:lnTo>
                  <a:lnTo>
                    <a:pt x="44775" y="2496"/>
                  </a:lnTo>
                  <a:lnTo>
                    <a:pt x="65478" y="0"/>
                  </a:lnTo>
                  <a:lnTo>
                    <a:pt x="90463" y="64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5450460" y="6064665"/>
              <a:ext cx="143412" cy="211956"/>
            </a:xfrm>
            <a:custGeom>
              <a:avLst/>
              <a:gdLst/>
              <a:ahLst/>
              <a:cxnLst/>
              <a:rect l="0" t="0" r="0" b="0"/>
              <a:pathLst>
                <a:path w="143412" h="211956">
                  <a:moveTo>
                    <a:pt x="119115" y="189262"/>
                  </a:moveTo>
                  <a:lnTo>
                    <a:pt x="76423" y="186142"/>
                  </a:lnTo>
                  <a:lnTo>
                    <a:pt x="56857" y="179687"/>
                  </a:lnTo>
                  <a:lnTo>
                    <a:pt x="17922" y="149859"/>
                  </a:lnTo>
                  <a:lnTo>
                    <a:pt x="9800" y="130025"/>
                  </a:lnTo>
                  <a:lnTo>
                    <a:pt x="7633" y="118185"/>
                  </a:lnTo>
                  <a:lnTo>
                    <a:pt x="11466" y="95672"/>
                  </a:lnTo>
                  <a:lnTo>
                    <a:pt x="15764" y="84754"/>
                  </a:lnTo>
                  <a:lnTo>
                    <a:pt x="29897" y="69505"/>
                  </a:lnTo>
                  <a:lnTo>
                    <a:pt x="38579" y="63800"/>
                  </a:lnTo>
                  <a:lnTo>
                    <a:pt x="73155" y="55772"/>
                  </a:lnTo>
                  <a:lnTo>
                    <a:pt x="93229" y="60134"/>
                  </a:lnTo>
                  <a:lnTo>
                    <a:pt x="109950" y="71040"/>
                  </a:lnTo>
                  <a:lnTo>
                    <a:pt x="131347" y="96912"/>
                  </a:lnTo>
                  <a:lnTo>
                    <a:pt x="141319" y="116632"/>
                  </a:lnTo>
                  <a:lnTo>
                    <a:pt x="143411" y="140214"/>
                  </a:lnTo>
                  <a:lnTo>
                    <a:pt x="135223" y="187892"/>
                  </a:lnTo>
                  <a:lnTo>
                    <a:pt x="129853" y="196538"/>
                  </a:lnTo>
                  <a:lnTo>
                    <a:pt x="114529" y="209264"/>
                  </a:lnTo>
                  <a:lnTo>
                    <a:pt x="105529" y="211955"/>
                  </a:lnTo>
                  <a:lnTo>
                    <a:pt x="86171" y="211826"/>
                  </a:lnTo>
                  <a:lnTo>
                    <a:pt x="55541" y="199587"/>
                  </a:lnTo>
                  <a:lnTo>
                    <a:pt x="29828" y="175554"/>
                  </a:lnTo>
                  <a:lnTo>
                    <a:pt x="20940" y="153144"/>
                  </a:lnTo>
                  <a:lnTo>
                    <a:pt x="18160" y="128756"/>
                  </a:lnTo>
                  <a:lnTo>
                    <a:pt x="20824" y="106219"/>
                  </a:lnTo>
                  <a:lnTo>
                    <a:pt x="34490" y="73800"/>
                  </a:lnTo>
                  <a:lnTo>
                    <a:pt x="49918" y="58787"/>
                  </a:lnTo>
                  <a:lnTo>
                    <a:pt x="58945" y="53146"/>
                  </a:lnTo>
                  <a:lnTo>
                    <a:pt x="78335" y="49997"/>
                  </a:lnTo>
                  <a:lnTo>
                    <a:pt x="88418" y="50795"/>
                  </a:lnTo>
                  <a:lnTo>
                    <a:pt x="96311" y="54837"/>
                  </a:lnTo>
                  <a:lnTo>
                    <a:pt x="108200" y="68686"/>
                  </a:lnTo>
                  <a:lnTo>
                    <a:pt x="121470" y="101804"/>
                  </a:lnTo>
                  <a:lnTo>
                    <a:pt x="121633" y="141252"/>
                  </a:lnTo>
                  <a:lnTo>
                    <a:pt x="116114" y="149066"/>
                  </a:lnTo>
                  <a:lnTo>
                    <a:pt x="107756" y="153106"/>
                  </a:lnTo>
                  <a:lnTo>
                    <a:pt x="97504" y="154630"/>
                  </a:lnTo>
                  <a:lnTo>
                    <a:pt x="79874" y="150083"/>
                  </a:lnTo>
                  <a:lnTo>
                    <a:pt x="49492" y="128101"/>
                  </a:lnTo>
                  <a:lnTo>
                    <a:pt x="33625" y="102510"/>
                  </a:lnTo>
                  <a:lnTo>
                    <a:pt x="21515" y="72701"/>
                  </a:lnTo>
                  <a:lnTo>
                    <a:pt x="21696" y="36052"/>
                  </a:lnTo>
                  <a:lnTo>
                    <a:pt x="29414" y="15494"/>
                  </a:lnTo>
                  <a:lnTo>
                    <a:pt x="34748" y="6736"/>
                  </a:lnTo>
                  <a:lnTo>
                    <a:pt x="42983" y="2068"/>
                  </a:lnTo>
                  <a:lnTo>
                    <a:pt x="64611" y="0"/>
                  </a:lnTo>
                  <a:lnTo>
                    <a:pt x="74591" y="3426"/>
                  </a:lnTo>
                  <a:lnTo>
                    <a:pt x="91917" y="16591"/>
                  </a:lnTo>
                  <a:lnTo>
                    <a:pt x="109237" y="43734"/>
                  </a:lnTo>
                  <a:lnTo>
                    <a:pt x="116188" y="79592"/>
                  </a:lnTo>
                  <a:lnTo>
                    <a:pt x="112658" y="114264"/>
                  </a:lnTo>
                  <a:lnTo>
                    <a:pt x="107792" y="122886"/>
                  </a:lnTo>
                  <a:lnTo>
                    <a:pt x="93026" y="135585"/>
                  </a:lnTo>
                  <a:lnTo>
                    <a:pt x="84175" y="138269"/>
                  </a:lnTo>
                  <a:lnTo>
                    <a:pt x="64981" y="138133"/>
                  </a:lnTo>
                  <a:lnTo>
                    <a:pt x="47872" y="131053"/>
                  </a:lnTo>
                  <a:lnTo>
                    <a:pt x="17825" y="107444"/>
                  </a:lnTo>
                  <a:lnTo>
                    <a:pt x="2015" y="81572"/>
                  </a:lnTo>
                  <a:lnTo>
                    <a:pt x="0" y="61851"/>
                  </a:lnTo>
                  <a:lnTo>
                    <a:pt x="1101" y="51679"/>
                  </a:lnTo>
                  <a:lnTo>
                    <a:pt x="5344" y="43728"/>
                  </a:lnTo>
                  <a:lnTo>
                    <a:pt x="19417" y="31774"/>
                  </a:lnTo>
                  <a:lnTo>
                    <a:pt x="28083" y="30457"/>
                  </a:lnTo>
                  <a:lnTo>
                    <a:pt x="47071" y="35234"/>
                  </a:lnTo>
                  <a:lnTo>
                    <a:pt x="79451" y="57365"/>
                  </a:lnTo>
                  <a:lnTo>
                    <a:pt x="94077" y="70590"/>
                  </a:lnTo>
                  <a:lnTo>
                    <a:pt x="102138" y="90505"/>
                  </a:lnTo>
                  <a:lnTo>
                    <a:pt x="104550" y="111445"/>
                  </a:lnTo>
                  <a:lnTo>
                    <a:pt x="98058" y="13662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3" name="Freeform 172"/>
          <p:cNvSpPr/>
          <p:nvPr/>
        </p:nvSpPr>
        <p:spPr>
          <a:xfrm>
            <a:off x="5632746" y="5626302"/>
            <a:ext cx="284120" cy="690797"/>
          </a:xfrm>
          <a:custGeom>
            <a:avLst/>
            <a:gdLst/>
            <a:ahLst/>
            <a:cxnLst/>
            <a:rect l="0" t="0" r="0" b="0"/>
            <a:pathLst>
              <a:path w="284120" h="690797">
                <a:moveTo>
                  <a:pt x="0" y="343356"/>
                </a:moveTo>
                <a:lnTo>
                  <a:pt x="0" y="365712"/>
                </a:lnTo>
                <a:lnTo>
                  <a:pt x="19786" y="420346"/>
                </a:lnTo>
                <a:lnTo>
                  <a:pt x="37448" y="460144"/>
                </a:lnTo>
                <a:lnTo>
                  <a:pt x="69268" y="515514"/>
                </a:lnTo>
                <a:lnTo>
                  <a:pt x="93711" y="574084"/>
                </a:lnTo>
                <a:lnTo>
                  <a:pt x="97568" y="584912"/>
                </a:lnTo>
                <a:lnTo>
                  <a:pt x="101310" y="588621"/>
                </a:lnTo>
                <a:lnTo>
                  <a:pt x="104975" y="587584"/>
                </a:lnTo>
                <a:lnTo>
                  <a:pt x="108588" y="583384"/>
                </a:lnTo>
                <a:lnTo>
                  <a:pt x="108657" y="575904"/>
                </a:lnTo>
                <a:lnTo>
                  <a:pt x="95076" y="527158"/>
                </a:lnTo>
                <a:lnTo>
                  <a:pt x="80781" y="472729"/>
                </a:lnTo>
                <a:lnTo>
                  <a:pt x="60060" y="417455"/>
                </a:lnTo>
                <a:lnTo>
                  <a:pt x="36071" y="357230"/>
                </a:lnTo>
                <a:lnTo>
                  <a:pt x="21250" y="299953"/>
                </a:lnTo>
                <a:lnTo>
                  <a:pt x="10585" y="247047"/>
                </a:lnTo>
                <a:lnTo>
                  <a:pt x="2091" y="186552"/>
                </a:lnTo>
                <a:lnTo>
                  <a:pt x="620" y="135588"/>
                </a:lnTo>
                <a:lnTo>
                  <a:pt x="8528" y="82777"/>
                </a:lnTo>
                <a:lnTo>
                  <a:pt x="19164" y="50508"/>
                </a:lnTo>
                <a:lnTo>
                  <a:pt x="37783" y="25609"/>
                </a:lnTo>
                <a:lnTo>
                  <a:pt x="55397" y="10672"/>
                </a:lnTo>
                <a:lnTo>
                  <a:pt x="78043" y="2474"/>
                </a:lnTo>
                <a:lnTo>
                  <a:pt x="103706" y="0"/>
                </a:lnTo>
                <a:lnTo>
                  <a:pt x="130709" y="2800"/>
                </a:lnTo>
                <a:lnTo>
                  <a:pt x="152070" y="11063"/>
                </a:lnTo>
                <a:lnTo>
                  <a:pt x="206718" y="55847"/>
                </a:lnTo>
                <a:lnTo>
                  <a:pt x="233899" y="92112"/>
                </a:lnTo>
                <a:lnTo>
                  <a:pt x="266522" y="155139"/>
                </a:lnTo>
                <a:lnTo>
                  <a:pt x="280417" y="207435"/>
                </a:lnTo>
                <a:lnTo>
                  <a:pt x="283509" y="262825"/>
                </a:lnTo>
                <a:lnTo>
                  <a:pt x="284119" y="319997"/>
                </a:lnTo>
                <a:lnTo>
                  <a:pt x="281120" y="383282"/>
                </a:lnTo>
                <a:lnTo>
                  <a:pt x="269609" y="441190"/>
                </a:lnTo>
                <a:lnTo>
                  <a:pt x="256070" y="497688"/>
                </a:lnTo>
                <a:lnTo>
                  <a:pt x="239011" y="553909"/>
                </a:lnTo>
                <a:lnTo>
                  <a:pt x="206646" y="615708"/>
                </a:lnTo>
                <a:lnTo>
                  <a:pt x="166322" y="669557"/>
                </a:lnTo>
                <a:lnTo>
                  <a:pt x="149570" y="681357"/>
                </a:lnTo>
                <a:lnTo>
                  <a:pt x="126342" y="690796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8" name="Group 177"/>
          <p:cNvGrpSpPr/>
          <p:nvPr/>
        </p:nvGrpSpPr>
        <p:grpSpPr>
          <a:xfrm>
            <a:off x="6658329" y="2000414"/>
            <a:ext cx="385237" cy="331493"/>
            <a:chOff x="6658329" y="2000414"/>
            <a:chExt cx="385237" cy="331493"/>
          </a:xfrm>
        </p:grpSpPr>
        <p:sp>
          <p:nvSpPr>
            <p:cNvPr id="174" name="Freeform 173"/>
            <p:cNvSpPr/>
            <p:nvPr/>
          </p:nvSpPr>
          <p:spPr>
            <a:xfrm>
              <a:off x="6658329" y="2155873"/>
              <a:ext cx="125284" cy="139530"/>
            </a:xfrm>
            <a:custGeom>
              <a:avLst/>
              <a:gdLst/>
              <a:ahLst/>
              <a:cxnLst/>
              <a:rect l="0" t="0" r="0" b="0"/>
              <a:pathLst>
                <a:path w="125284" h="139530">
                  <a:moveTo>
                    <a:pt x="79909" y="23526"/>
                  </a:moveTo>
                  <a:lnTo>
                    <a:pt x="63142" y="17936"/>
                  </a:lnTo>
                  <a:lnTo>
                    <a:pt x="55863" y="18630"/>
                  </a:lnTo>
                  <a:lnTo>
                    <a:pt x="41536" y="25639"/>
                  </a:lnTo>
                  <a:lnTo>
                    <a:pt x="36779" y="33123"/>
                  </a:lnTo>
                  <a:lnTo>
                    <a:pt x="31494" y="53918"/>
                  </a:lnTo>
                  <a:lnTo>
                    <a:pt x="32425" y="63674"/>
                  </a:lnTo>
                  <a:lnTo>
                    <a:pt x="39698" y="80754"/>
                  </a:lnTo>
                  <a:lnTo>
                    <a:pt x="56947" y="103523"/>
                  </a:lnTo>
                  <a:lnTo>
                    <a:pt x="63431" y="106103"/>
                  </a:lnTo>
                  <a:lnTo>
                    <a:pt x="70094" y="105483"/>
                  </a:lnTo>
                  <a:lnTo>
                    <a:pt x="76875" y="102730"/>
                  </a:lnTo>
                  <a:lnTo>
                    <a:pt x="87529" y="90313"/>
                  </a:lnTo>
                  <a:lnTo>
                    <a:pt x="92008" y="82089"/>
                  </a:lnTo>
                  <a:lnTo>
                    <a:pt x="93865" y="63592"/>
                  </a:lnTo>
                  <a:lnTo>
                    <a:pt x="89621" y="43672"/>
                  </a:lnTo>
                  <a:lnTo>
                    <a:pt x="79937" y="23121"/>
                  </a:lnTo>
                  <a:lnTo>
                    <a:pt x="71739" y="17407"/>
                  </a:lnTo>
                  <a:lnTo>
                    <a:pt x="50151" y="14177"/>
                  </a:lnTo>
                  <a:lnTo>
                    <a:pt x="31199" y="19761"/>
                  </a:lnTo>
                  <a:lnTo>
                    <a:pt x="22869" y="24525"/>
                  </a:lnTo>
                  <a:lnTo>
                    <a:pt x="10494" y="39178"/>
                  </a:lnTo>
                  <a:lnTo>
                    <a:pt x="5557" y="47998"/>
                  </a:lnTo>
                  <a:lnTo>
                    <a:pt x="3189" y="67157"/>
                  </a:lnTo>
                  <a:lnTo>
                    <a:pt x="11202" y="108053"/>
                  </a:lnTo>
                  <a:lnTo>
                    <a:pt x="26276" y="133839"/>
                  </a:lnTo>
                  <a:lnTo>
                    <a:pt x="34795" y="138012"/>
                  </a:lnTo>
                  <a:lnTo>
                    <a:pt x="56739" y="139529"/>
                  </a:lnTo>
                  <a:lnTo>
                    <a:pt x="75850" y="133184"/>
                  </a:lnTo>
                  <a:lnTo>
                    <a:pt x="107184" y="110047"/>
                  </a:lnTo>
                  <a:lnTo>
                    <a:pt x="123215" y="84257"/>
                  </a:lnTo>
                  <a:lnTo>
                    <a:pt x="125283" y="64555"/>
                  </a:lnTo>
                  <a:lnTo>
                    <a:pt x="121133" y="44101"/>
                  </a:lnTo>
                  <a:lnTo>
                    <a:pt x="111489" y="23312"/>
                  </a:lnTo>
                  <a:lnTo>
                    <a:pt x="96285" y="8612"/>
                  </a:lnTo>
                  <a:lnTo>
                    <a:pt x="87317" y="3055"/>
                  </a:lnTo>
                  <a:lnTo>
                    <a:pt x="67993" y="0"/>
                  </a:lnTo>
                  <a:lnTo>
                    <a:pt x="57927" y="823"/>
                  </a:lnTo>
                  <a:lnTo>
                    <a:pt x="40503" y="7976"/>
                  </a:lnTo>
                  <a:lnTo>
                    <a:pt x="10254" y="31633"/>
                  </a:lnTo>
                  <a:lnTo>
                    <a:pt x="2159" y="51305"/>
                  </a:lnTo>
                  <a:lnTo>
                    <a:pt x="0" y="63102"/>
                  </a:lnTo>
                  <a:lnTo>
                    <a:pt x="3840" y="82449"/>
                  </a:lnTo>
                  <a:lnTo>
                    <a:pt x="19155" y="106495"/>
                  </a:lnTo>
                  <a:lnTo>
                    <a:pt x="25369" y="113933"/>
                  </a:lnTo>
                  <a:lnTo>
                    <a:pt x="34190" y="117723"/>
                  </a:lnTo>
                  <a:lnTo>
                    <a:pt x="56470" y="118813"/>
                  </a:lnTo>
                  <a:lnTo>
                    <a:pt x="75731" y="112279"/>
                  </a:lnTo>
                  <a:lnTo>
                    <a:pt x="84143" y="107261"/>
                  </a:lnTo>
                  <a:lnTo>
                    <a:pt x="96609" y="92327"/>
                  </a:lnTo>
                  <a:lnTo>
                    <a:pt x="101570" y="83431"/>
                  </a:lnTo>
                  <a:lnTo>
                    <a:pt x="103965" y="61069"/>
                  </a:lnTo>
                  <a:lnTo>
                    <a:pt x="99959" y="37872"/>
                  </a:lnTo>
                  <a:lnTo>
                    <a:pt x="90380" y="19763"/>
                  </a:lnTo>
                  <a:lnTo>
                    <a:pt x="82210" y="15168"/>
                  </a:lnTo>
                  <a:lnTo>
                    <a:pt x="60654" y="13182"/>
                  </a:lnTo>
                  <a:lnTo>
                    <a:pt x="38596" y="19319"/>
                  </a:lnTo>
                  <a:lnTo>
                    <a:pt x="27800" y="24230"/>
                  </a:lnTo>
                  <a:lnTo>
                    <a:pt x="20603" y="32184"/>
                  </a:lnTo>
                  <a:lnTo>
                    <a:pt x="12607" y="53500"/>
                  </a:lnTo>
                  <a:lnTo>
                    <a:pt x="12814" y="63396"/>
                  </a:lnTo>
                  <a:lnTo>
                    <a:pt x="19283" y="80630"/>
                  </a:lnTo>
                  <a:lnTo>
                    <a:pt x="26624" y="84992"/>
                  </a:lnTo>
                  <a:lnTo>
                    <a:pt x="47258" y="86719"/>
                  </a:lnTo>
                  <a:lnTo>
                    <a:pt x="55803" y="83202"/>
                  </a:lnTo>
                  <a:lnTo>
                    <a:pt x="68415" y="69936"/>
                  </a:lnTo>
                  <a:lnTo>
                    <a:pt x="69906" y="62654"/>
                  </a:lnTo>
                  <a:lnTo>
                    <a:pt x="68561" y="55461"/>
                  </a:lnTo>
                  <a:lnTo>
                    <a:pt x="65325" y="48325"/>
                  </a:lnTo>
                  <a:lnTo>
                    <a:pt x="60828" y="45908"/>
                  </a:lnTo>
                  <a:lnTo>
                    <a:pt x="55490" y="46636"/>
                  </a:lnTo>
                  <a:lnTo>
                    <a:pt x="49591" y="49461"/>
                  </a:lnTo>
                  <a:lnTo>
                    <a:pt x="46829" y="54854"/>
                  </a:lnTo>
                  <a:lnTo>
                    <a:pt x="46880" y="70205"/>
                  </a:lnTo>
                  <a:lnTo>
                    <a:pt x="49701" y="73362"/>
                  </a:lnTo>
                  <a:lnTo>
                    <a:pt x="53921" y="73128"/>
                  </a:lnTo>
                  <a:lnTo>
                    <a:pt x="59074" y="70632"/>
                  </a:lnTo>
                  <a:lnTo>
                    <a:pt x="59001" y="67798"/>
                  </a:lnTo>
                  <a:lnTo>
                    <a:pt x="49560" y="61530"/>
                  </a:lnTo>
                  <a:lnTo>
                    <a:pt x="44468" y="62900"/>
                  </a:lnTo>
                  <a:lnTo>
                    <a:pt x="35691" y="73781"/>
                  </a:lnTo>
                  <a:lnTo>
                    <a:pt x="35223" y="81595"/>
                  </a:lnTo>
                  <a:lnTo>
                    <a:pt x="40941" y="99637"/>
                  </a:lnTo>
                  <a:lnTo>
                    <a:pt x="44572" y="103512"/>
                  </a:lnTo>
                  <a:lnTo>
                    <a:pt x="48162" y="103756"/>
                  </a:lnTo>
                  <a:lnTo>
                    <a:pt x="58852" y="972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6890577" y="2042528"/>
              <a:ext cx="152989" cy="289379"/>
            </a:xfrm>
            <a:custGeom>
              <a:avLst/>
              <a:gdLst/>
              <a:ahLst/>
              <a:cxnLst/>
              <a:rect l="0" t="0" r="0" b="0"/>
              <a:pathLst>
                <a:path w="152989" h="289379">
                  <a:moveTo>
                    <a:pt x="5588" y="0"/>
                  </a:moveTo>
                  <a:lnTo>
                    <a:pt x="5588" y="48931"/>
                  </a:lnTo>
                  <a:lnTo>
                    <a:pt x="5588" y="96776"/>
                  </a:lnTo>
                  <a:lnTo>
                    <a:pt x="5588" y="147997"/>
                  </a:lnTo>
                  <a:lnTo>
                    <a:pt x="5588" y="197099"/>
                  </a:lnTo>
                  <a:lnTo>
                    <a:pt x="0" y="250023"/>
                  </a:lnTo>
                  <a:lnTo>
                    <a:pt x="2113" y="283481"/>
                  </a:lnTo>
                  <a:lnTo>
                    <a:pt x="5611" y="288423"/>
                  </a:lnTo>
                  <a:lnTo>
                    <a:pt x="10283" y="289378"/>
                  </a:lnTo>
                  <a:lnTo>
                    <a:pt x="48538" y="275367"/>
                  </a:lnTo>
                  <a:lnTo>
                    <a:pt x="111641" y="242764"/>
                  </a:lnTo>
                  <a:lnTo>
                    <a:pt x="152988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6864580" y="2158342"/>
              <a:ext cx="105286" cy="52643"/>
            </a:xfrm>
            <a:custGeom>
              <a:avLst/>
              <a:gdLst/>
              <a:ahLst/>
              <a:cxnLst/>
              <a:rect l="0" t="0" r="0" b="0"/>
              <a:pathLst>
                <a:path w="105286" h="52643">
                  <a:moveTo>
                    <a:pt x="105285" y="0"/>
                  </a:moveTo>
                  <a:lnTo>
                    <a:pt x="81238" y="9575"/>
                  </a:lnTo>
                  <a:lnTo>
                    <a:pt x="23283" y="41544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6864580" y="2000414"/>
              <a:ext cx="136871" cy="63172"/>
            </a:xfrm>
            <a:custGeom>
              <a:avLst/>
              <a:gdLst/>
              <a:ahLst/>
              <a:cxnLst/>
              <a:rect l="0" t="0" r="0" b="0"/>
              <a:pathLst>
                <a:path w="136871" h="63172">
                  <a:moveTo>
                    <a:pt x="136870" y="0"/>
                  </a:moveTo>
                  <a:lnTo>
                    <a:pt x="82995" y="27511"/>
                  </a:lnTo>
                  <a:lnTo>
                    <a:pt x="23288" y="49083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Custom</PresentationFormat>
  <Paragraphs>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2014-11-12T16:56:43Z</dcterms:created>
  <dcterms:modified xsi:type="dcterms:W3CDTF">2014-11-12T16:58:06Z</dcterms:modified>
</cp:coreProperties>
</file>